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sldIdLst>
    <p:sldId id="256" r:id="rId2"/>
  </p:sldIdLst>
  <p:sldSz cx="35999738" cy="43200638"/>
  <p:notesSz cx="6858000" cy="9144000"/>
  <p:defaultTextStyle>
    <a:defPPr>
      <a:defRPr lang="zh-CN"/>
    </a:defPPr>
    <a:lvl1pPr marL="0" algn="l" defTabSz="3801618" rtl="0" eaLnBrk="1" latinLnBrk="0" hangingPunct="1">
      <a:defRPr sz="7483" kern="1200">
        <a:solidFill>
          <a:schemeClr val="tx1"/>
        </a:solidFill>
        <a:latin typeface="+mn-lt"/>
        <a:ea typeface="+mn-ea"/>
        <a:cs typeface="+mn-cs"/>
      </a:defRPr>
    </a:lvl1pPr>
    <a:lvl2pPr marL="1900809" algn="l" defTabSz="3801618" rtl="0" eaLnBrk="1" latinLnBrk="0" hangingPunct="1">
      <a:defRPr sz="7483" kern="1200">
        <a:solidFill>
          <a:schemeClr val="tx1"/>
        </a:solidFill>
        <a:latin typeface="+mn-lt"/>
        <a:ea typeface="+mn-ea"/>
        <a:cs typeface="+mn-cs"/>
      </a:defRPr>
    </a:lvl2pPr>
    <a:lvl3pPr marL="3801618" algn="l" defTabSz="3801618" rtl="0" eaLnBrk="1" latinLnBrk="0" hangingPunct="1">
      <a:defRPr sz="7483" kern="1200">
        <a:solidFill>
          <a:schemeClr val="tx1"/>
        </a:solidFill>
        <a:latin typeface="+mn-lt"/>
        <a:ea typeface="+mn-ea"/>
        <a:cs typeface="+mn-cs"/>
      </a:defRPr>
    </a:lvl3pPr>
    <a:lvl4pPr marL="5702427" algn="l" defTabSz="3801618" rtl="0" eaLnBrk="1" latinLnBrk="0" hangingPunct="1">
      <a:defRPr sz="7483" kern="1200">
        <a:solidFill>
          <a:schemeClr val="tx1"/>
        </a:solidFill>
        <a:latin typeface="+mn-lt"/>
        <a:ea typeface="+mn-ea"/>
        <a:cs typeface="+mn-cs"/>
      </a:defRPr>
    </a:lvl4pPr>
    <a:lvl5pPr marL="7603236" algn="l" defTabSz="3801618" rtl="0" eaLnBrk="1" latinLnBrk="0" hangingPunct="1">
      <a:defRPr sz="7483" kern="1200">
        <a:solidFill>
          <a:schemeClr val="tx1"/>
        </a:solidFill>
        <a:latin typeface="+mn-lt"/>
        <a:ea typeface="+mn-ea"/>
        <a:cs typeface="+mn-cs"/>
      </a:defRPr>
    </a:lvl5pPr>
    <a:lvl6pPr marL="9504045" algn="l" defTabSz="3801618" rtl="0" eaLnBrk="1" latinLnBrk="0" hangingPunct="1">
      <a:defRPr sz="7483" kern="1200">
        <a:solidFill>
          <a:schemeClr val="tx1"/>
        </a:solidFill>
        <a:latin typeface="+mn-lt"/>
        <a:ea typeface="+mn-ea"/>
        <a:cs typeface="+mn-cs"/>
      </a:defRPr>
    </a:lvl6pPr>
    <a:lvl7pPr marL="11404854" algn="l" defTabSz="3801618" rtl="0" eaLnBrk="1" latinLnBrk="0" hangingPunct="1">
      <a:defRPr sz="7483" kern="1200">
        <a:solidFill>
          <a:schemeClr val="tx1"/>
        </a:solidFill>
        <a:latin typeface="+mn-lt"/>
        <a:ea typeface="+mn-ea"/>
        <a:cs typeface="+mn-cs"/>
      </a:defRPr>
    </a:lvl7pPr>
    <a:lvl8pPr marL="13305663" algn="l" defTabSz="3801618" rtl="0" eaLnBrk="1" latinLnBrk="0" hangingPunct="1">
      <a:defRPr sz="7483" kern="1200">
        <a:solidFill>
          <a:schemeClr val="tx1"/>
        </a:solidFill>
        <a:latin typeface="+mn-lt"/>
        <a:ea typeface="+mn-ea"/>
        <a:cs typeface="+mn-cs"/>
      </a:defRPr>
    </a:lvl8pPr>
    <a:lvl9pPr marL="15206472" algn="l" defTabSz="3801618" rtl="0" eaLnBrk="1" latinLnBrk="0" hangingPunct="1">
      <a:defRPr sz="748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2" d="100"/>
          <a:sy n="12" d="100"/>
        </p:scale>
        <p:origin x="211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699981" y="7070108"/>
            <a:ext cx="30599777" cy="15040222"/>
          </a:xfrm>
        </p:spPr>
        <p:txBody>
          <a:bodyPr anchor="b"/>
          <a:lstStyle>
            <a:lvl1pPr algn="ctr">
              <a:defRPr sz="23622"/>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4499967" y="22690338"/>
            <a:ext cx="26999804" cy="10430151"/>
          </a:xfrm>
        </p:spPr>
        <p:txBody>
          <a:bodyPr/>
          <a:lstStyle>
            <a:lvl1pPr marL="0" indent="0" algn="ctr">
              <a:buNone/>
              <a:defRPr sz="9449"/>
            </a:lvl1pPr>
            <a:lvl2pPr marL="1799996" indent="0" algn="ctr">
              <a:buNone/>
              <a:defRPr sz="7874"/>
            </a:lvl2pPr>
            <a:lvl3pPr marL="3599993" indent="0" algn="ctr">
              <a:buNone/>
              <a:defRPr sz="7087"/>
            </a:lvl3pPr>
            <a:lvl4pPr marL="5399989" indent="0" algn="ctr">
              <a:buNone/>
              <a:defRPr sz="6299"/>
            </a:lvl4pPr>
            <a:lvl5pPr marL="7199986" indent="0" algn="ctr">
              <a:buNone/>
              <a:defRPr sz="6299"/>
            </a:lvl5pPr>
            <a:lvl6pPr marL="8999982" indent="0" algn="ctr">
              <a:buNone/>
              <a:defRPr sz="6299"/>
            </a:lvl6pPr>
            <a:lvl7pPr marL="10799978" indent="0" algn="ctr">
              <a:buNone/>
              <a:defRPr sz="6299"/>
            </a:lvl7pPr>
            <a:lvl8pPr marL="12599975" indent="0" algn="ctr">
              <a:buNone/>
              <a:defRPr sz="6299"/>
            </a:lvl8pPr>
            <a:lvl9pPr marL="14399971" indent="0" algn="ctr">
              <a:buNone/>
              <a:defRPr sz="6299"/>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FA77A7CA-62FB-4D8B-80D5-75A099E12B84}" type="datetimeFigureOut">
              <a:rPr lang="zh-CN" altLang="en-US" smtClean="0"/>
              <a:t>2022/1/6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FB67F-4994-4659-9E30-5003FEB03FD6}" type="slidenum">
              <a:rPr lang="zh-CN" altLang="en-US" smtClean="0"/>
              <a:t>‹#›</a:t>
            </a:fld>
            <a:endParaRPr lang="zh-CN" altLang="en-US"/>
          </a:p>
        </p:txBody>
      </p:sp>
    </p:spTree>
    <p:extLst>
      <p:ext uri="{BB962C8B-B14F-4D97-AF65-F5344CB8AC3E}">
        <p14:creationId xmlns:p14="http://schemas.microsoft.com/office/powerpoint/2010/main" val="3509374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A77A7CA-62FB-4D8B-80D5-75A099E12B84}" type="datetimeFigureOut">
              <a:rPr lang="zh-CN" altLang="en-US" smtClean="0"/>
              <a:t>2022/1/6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FB67F-4994-4659-9E30-5003FEB03FD6}" type="slidenum">
              <a:rPr lang="zh-CN" altLang="en-US" smtClean="0"/>
              <a:t>‹#›</a:t>
            </a:fld>
            <a:endParaRPr lang="zh-CN" altLang="en-US"/>
          </a:p>
        </p:txBody>
      </p:sp>
    </p:spTree>
    <p:extLst>
      <p:ext uri="{BB962C8B-B14F-4D97-AF65-F5344CB8AC3E}">
        <p14:creationId xmlns:p14="http://schemas.microsoft.com/office/powerpoint/2010/main" val="3419094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762314" y="2300034"/>
            <a:ext cx="7762444" cy="36610544"/>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2474984" y="2300034"/>
            <a:ext cx="22837334" cy="366105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A77A7CA-62FB-4D8B-80D5-75A099E12B84}" type="datetimeFigureOut">
              <a:rPr lang="zh-CN" altLang="en-US" smtClean="0"/>
              <a:t>2022/1/6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FB67F-4994-4659-9E30-5003FEB03FD6}" type="slidenum">
              <a:rPr lang="zh-CN" altLang="en-US" smtClean="0"/>
              <a:t>‹#›</a:t>
            </a:fld>
            <a:endParaRPr lang="zh-CN" altLang="en-US"/>
          </a:p>
        </p:txBody>
      </p:sp>
    </p:spTree>
    <p:extLst>
      <p:ext uri="{BB962C8B-B14F-4D97-AF65-F5344CB8AC3E}">
        <p14:creationId xmlns:p14="http://schemas.microsoft.com/office/powerpoint/2010/main" val="2193696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A77A7CA-62FB-4D8B-80D5-75A099E12B84}" type="datetimeFigureOut">
              <a:rPr lang="zh-CN" altLang="en-US" smtClean="0"/>
              <a:t>2022/1/6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FB67F-4994-4659-9E30-5003FEB03FD6}" type="slidenum">
              <a:rPr lang="zh-CN" altLang="en-US" smtClean="0"/>
              <a:t>‹#›</a:t>
            </a:fld>
            <a:endParaRPr lang="zh-CN" altLang="en-US"/>
          </a:p>
        </p:txBody>
      </p:sp>
    </p:spTree>
    <p:extLst>
      <p:ext uri="{BB962C8B-B14F-4D97-AF65-F5344CB8AC3E}">
        <p14:creationId xmlns:p14="http://schemas.microsoft.com/office/powerpoint/2010/main" val="193245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456234" y="10770172"/>
            <a:ext cx="31049774" cy="17970262"/>
          </a:xfrm>
        </p:spPr>
        <p:txBody>
          <a:bodyPr anchor="b"/>
          <a:lstStyle>
            <a:lvl1pPr>
              <a:defRPr sz="23622"/>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2456234" y="28910440"/>
            <a:ext cx="31049774" cy="9450136"/>
          </a:xfrm>
        </p:spPr>
        <p:txBody>
          <a:bodyPr/>
          <a:lstStyle>
            <a:lvl1pPr marL="0" indent="0">
              <a:buNone/>
              <a:defRPr sz="9449">
                <a:solidFill>
                  <a:schemeClr val="tx1"/>
                </a:solidFill>
              </a:defRPr>
            </a:lvl1pPr>
            <a:lvl2pPr marL="1799996" indent="0">
              <a:buNone/>
              <a:defRPr sz="7874">
                <a:solidFill>
                  <a:schemeClr val="tx1">
                    <a:tint val="75000"/>
                  </a:schemeClr>
                </a:solidFill>
              </a:defRPr>
            </a:lvl2pPr>
            <a:lvl3pPr marL="3599993" indent="0">
              <a:buNone/>
              <a:defRPr sz="7087">
                <a:solidFill>
                  <a:schemeClr val="tx1">
                    <a:tint val="75000"/>
                  </a:schemeClr>
                </a:solidFill>
              </a:defRPr>
            </a:lvl3pPr>
            <a:lvl4pPr marL="5399989" indent="0">
              <a:buNone/>
              <a:defRPr sz="6299">
                <a:solidFill>
                  <a:schemeClr val="tx1">
                    <a:tint val="75000"/>
                  </a:schemeClr>
                </a:solidFill>
              </a:defRPr>
            </a:lvl4pPr>
            <a:lvl5pPr marL="7199986" indent="0">
              <a:buNone/>
              <a:defRPr sz="6299">
                <a:solidFill>
                  <a:schemeClr val="tx1">
                    <a:tint val="75000"/>
                  </a:schemeClr>
                </a:solidFill>
              </a:defRPr>
            </a:lvl5pPr>
            <a:lvl6pPr marL="8999982" indent="0">
              <a:buNone/>
              <a:defRPr sz="6299">
                <a:solidFill>
                  <a:schemeClr val="tx1">
                    <a:tint val="75000"/>
                  </a:schemeClr>
                </a:solidFill>
              </a:defRPr>
            </a:lvl6pPr>
            <a:lvl7pPr marL="10799978" indent="0">
              <a:buNone/>
              <a:defRPr sz="6299">
                <a:solidFill>
                  <a:schemeClr val="tx1">
                    <a:tint val="75000"/>
                  </a:schemeClr>
                </a:solidFill>
              </a:defRPr>
            </a:lvl7pPr>
            <a:lvl8pPr marL="12599975" indent="0">
              <a:buNone/>
              <a:defRPr sz="6299">
                <a:solidFill>
                  <a:schemeClr val="tx1">
                    <a:tint val="75000"/>
                  </a:schemeClr>
                </a:solidFill>
              </a:defRPr>
            </a:lvl8pPr>
            <a:lvl9pPr marL="14399971" indent="0">
              <a:buNone/>
              <a:defRPr sz="6299">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FA77A7CA-62FB-4D8B-80D5-75A099E12B84}" type="datetimeFigureOut">
              <a:rPr lang="zh-CN" altLang="en-US" smtClean="0"/>
              <a:t>2022/1/6 Thursday</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FB67F-4994-4659-9E30-5003FEB03FD6}" type="slidenum">
              <a:rPr lang="zh-CN" altLang="en-US" smtClean="0"/>
              <a:t>‹#›</a:t>
            </a:fld>
            <a:endParaRPr lang="zh-CN" altLang="en-US"/>
          </a:p>
        </p:txBody>
      </p:sp>
    </p:spTree>
    <p:extLst>
      <p:ext uri="{BB962C8B-B14F-4D97-AF65-F5344CB8AC3E}">
        <p14:creationId xmlns:p14="http://schemas.microsoft.com/office/powerpoint/2010/main" val="3685473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2474982" y="11500170"/>
            <a:ext cx="15299889" cy="2741040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18224867" y="11500170"/>
            <a:ext cx="15299889" cy="2741040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FA77A7CA-62FB-4D8B-80D5-75A099E12B84}" type="datetimeFigureOut">
              <a:rPr lang="zh-CN" altLang="en-US" smtClean="0"/>
              <a:t>2022/1/6 Thursday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FB67F-4994-4659-9E30-5003FEB03FD6}" type="slidenum">
              <a:rPr lang="zh-CN" altLang="en-US" smtClean="0"/>
              <a:t>‹#›</a:t>
            </a:fld>
            <a:endParaRPr lang="zh-CN" altLang="en-US"/>
          </a:p>
        </p:txBody>
      </p:sp>
    </p:spTree>
    <p:extLst>
      <p:ext uri="{BB962C8B-B14F-4D97-AF65-F5344CB8AC3E}">
        <p14:creationId xmlns:p14="http://schemas.microsoft.com/office/powerpoint/2010/main" val="3143445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479671" y="2300044"/>
            <a:ext cx="31049774" cy="8350126"/>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2479675" y="10590160"/>
            <a:ext cx="15229574" cy="5190073"/>
          </a:xfrm>
        </p:spPr>
        <p:txBody>
          <a:bodyPr anchor="b"/>
          <a:lstStyle>
            <a:lvl1pPr marL="0" indent="0">
              <a:buNone/>
              <a:defRPr sz="9449" b="1"/>
            </a:lvl1pPr>
            <a:lvl2pPr marL="1799996" indent="0">
              <a:buNone/>
              <a:defRPr sz="7874" b="1"/>
            </a:lvl2pPr>
            <a:lvl3pPr marL="3599993" indent="0">
              <a:buNone/>
              <a:defRPr sz="7087" b="1"/>
            </a:lvl3pPr>
            <a:lvl4pPr marL="5399989" indent="0">
              <a:buNone/>
              <a:defRPr sz="6299" b="1"/>
            </a:lvl4pPr>
            <a:lvl5pPr marL="7199986" indent="0">
              <a:buNone/>
              <a:defRPr sz="6299" b="1"/>
            </a:lvl5pPr>
            <a:lvl6pPr marL="8999982" indent="0">
              <a:buNone/>
              <a:defRPr sz="6299" b="1"/>
            </a:lvl6pPr>
            <a:lvl7pPr marL="10799978" indent="0">
              <a:buNone/>
              <a:defRPr sz="6299" b="1"/>
            </a:lvl7pPr>
            <a:lvl8pPr marL="12599975" indent="0">
              <a:buNone/>
              <a:defRPr sz="6299" b="1"/>
            </a:lvl8pPr>
            <a:lvl9pPr marL="14399971" indent="0">
              <a:buNone/>
              <a:defRPr sz="6299" b="1"/>
            </a:lvl9pPr>
          </a:lstStyle>
          <a:p>
            <a:pPr lvl="0"/>
            <a:r>
              <a:rPr lang="zh-CN" altLang="en-US" smtClean="0"/>
              <a:t>单击此处编辑母版文本样式</a:t>
            </a:r>
          </a:p>
        </p:txBody>
      </p:sp>
      <p:sp>
        <p:nvSpPr>
          <p:cNvPr id="4" name="Content Placeholder 3"/>
          <p:cNvSpPr>
            <a:spLocks noGrp="1"/>
          </p:cNvSpPr>
          <p:nvPr>
            <p:ph sz="half" idx="2"/>
          </p:nvPr>
        </p:nvSpPr>
        <p:spPr>
          <a:xfrm>
            <a:off x="2479675" y="15780233"/>
            <a:ext cx="15229574" cy="23210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18224869" y="10590160"/>
            <a:ext cx="15304578" cy="5190073"/>
          </a:xfrm>
        </p:spPr>
        <p:txBody>
          <a:bodyPr anchor="b"/>
          <a:lstStyle>
            <a:lvl1pPr marL="0" indent="0">
              <a:buNone/>
              <a:defRPr sz="9449" b="1"/>
            </a:lvl1pPr>
            <a:lvl2pPr marL="1799996" indent="0">
              <a:buNone/>
              <a:defRPr sz="7874" b="1"/>
            </a:lvl2pPr>
            <a:lvl3pPr marL="3599993" indent="0">
              <a:buNone/>
              <a:defRPr sz="7087" b="1"/>
            </a:lvl3pPr>
            <a:lvl4pPr marL="5399989" indent="0">
              <a:buNone/>
              <a:defRPr sz="6299" b="1"/>
            </a:lvl4pPr>
            <a:lvl5pPr marL="7199986" indent="0">
              <a:buNone/>
              <a:defRPr sz="6299" b="1"/>
            </a:lvl5pPr>
            <a:lvl6pPr marL="8999982" indent="0">
              <a:buNone/>
              <a:defRPr sz="6299" b="1"/>
            </a:lvl6pPr>
            <a:lvl7pPr marL="10799978" indent="0">
              <a:buNone/>
              <a:defRPr sz="6299" b="1"/>
            </a:lvl7pPr>
            <a:lvl8pPr marL="12599975" indent="0">
              <a:buNone/>
              <a:defRPr sz="6299" b="1"/>
            </a:lvl8pPr>
            <a:lvl9pPr marL="14399971" indent="0">
              <a:buNone/>
              <a:defRPr sz="6299" b="1"/>
            </a:lvl9pPr>
          </a:lstStyle>
          <a:p>
            <a:pPr lvl="0"/>
            <a:r>
              <a:rPr lang="zh-CN" altLang="en-US" smtClean="0"/>
              <a:t>单击此处编辑母版文本样式</a:t>
            </a:r>
          </a:p>
        </p:txBody>
      </p:sp>
      <p:sp>
        <p:nvSpPr>
          <p:cNvPr id="6" name="Content Placeholder 5"/>
          <p:cNvSpPr>
            <a:spLocks noGrp="1"/>
          </p:cNvSpPr>
          <p:nvPr>
            <p:ph sz="quarter" idx="4"/>
          </p:nvPr>
        </p:nvSpPr>
        <p:spPr>
          <a:xfrm>
            <a:off x="18224869" y="15780233"/>
            <a:ext cx="15304578" cy="23210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FA77A7CA-62FB-4D8B-80D5-75A099E12B84}" type="datetimeFigureOut">
              <a:rPr lang="zh-CN" altLang="en-US" smtClean="0"/>
              <a:t>2022/1/6 Thursday</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FB67F-4994-4659-9E30-5003FEB03FD6}" type="slidenum">
              <a:rPr lang="zh-CN" altLang="en-US" smtClean="0"/>
              <a:t>‹#›</a:t>
            </a:fld>
            <a:endParaRPr lang="zh-CN" altLang="en-US"/>
          </a:p>
        </p:txBody>
      </p:sp>
    </p:spTree>
    <p:extLst>
      <p:ext uri="{BB962C8B-B14F-4D97-AF65-F5344CB8AC3E}">
        <p14:creationId xmlns:p14="http://schemas.microsoft.com/office/powerpoint/2010/main" val="3936498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FA77A7CA-62FB-4D8B-80D5-75A099E12B84}" type="datetimeFigureOut">
              <a:rPr lang="zh-CN" altLang="en-US" smtClean="0"/>
              <a:t>2022/1/6 Thursday</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FB67F-4994-4659-9E30-5003FEB03FD6}" type="slidenum">
              <a:rPr lang="zh-CN" altLang="en-US" smtClean="0"/>
              <a:t>‹#›</a:t>
            </a:fld>
            <a:endParaRPr lang="zh-CN" altLang="en-US"/>
          </a:p>
        </p:txBody>
      </p:sp>
    </p:spTree>
    <p:extLst>
      <p:ext uri="{BB962C8B-B14F-4D97-AF65-F5344CB8AC3E}">
        <p14:creationId xmlns:p14="http://schemas.microsoft.com/office/powerpoint/2010/main" val="278238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77A7CA-62FB-4D8B-80D5-75A099E12B84}" type="datetimeFigureOut">
              <a:rPr lang="zh-CN" altLang="en-US" smtClean="0"/>
              <a:t>2022/1/6 Thursday</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FB67F-4994-4659-9E30-5003FEB03FD6}" type="slidenum">
              <a:rPr lang="zh-CN" altLang="en-US" smtClean="0"/>
              <a:t>‹#›</a:t>
            </a:fld>
            <a:endParaRPr lang="zh-CN" altLang="en-US"/>
          </a:p>
        </p:txBody>
      </p:sp>
    </p:spTree>
    <p:extLst>
      <p:ext uri="{BB962C8B-B14F-4D97-AF65-F5344CB8AC3E}">
        <p14:creationId xmlns:p14="http://schemas.microsoft.com/office/powerpoint/2010/main" val="813661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479671" y="2880042"/>
            <a:ext cx="11610853" cy="10080149"/>
          </a:xfrm>
        </p:spPr>
        <p:txBody>
          <a:bodyPr anchor="b"/>
          <a:lstStyle>
            <a:lvl1pPr>
              <a:defRPr sz="12598"/>
            </a:lvl1pPr>
          </a:lstStyle>
          <a:p>
            <a:r>
              <a:rPr lang="zh-CN" altLang="en-US" smtClean="0"/>
              <a:t>单击此处编辑母版标题样式</a:t>
            </a:r>
            <a:endParaRPr lang="en-US" dirty="0"/>
          </a:p>
        </p:txBody>
      </p:sp>
      <p:sp>
        <p:nvSpPr>
          <p:cNvPr id="3" name="Content Placeholder 2"/>
          <p:cNvSpPr>
            <a:spLocks noGrp="1"/>
          </p:cNvSpPr>
          <p:nvPr>
            <p:ph idx="1"/>
          </p:nvPr>
        </p:nvSpPr>
        <p:spPr>
          <a:xfrm>
            <a:off x="15304578" y="6220102"/>
            <a:ext cx="18224867" cy="30700453"/>
          </a:xfrm>
        </p:spPr>
        <p:txBody>
          <a:bodyPr/>
          <a:lstStyle>
            <a:lvl1pPr>
              <a:defRPr sz="12598"/>
            </a:lvl1pPr>
            <a:lvl2pPr>
              <a:defRPr sz="11024"/>
            </a:lvl2pPr>
            <a:lvl3pPr>
              <a:defRPr sz="9449"/>
            </a:lvl3pPr>
            <a:lvl4pPr>
              <a:defRPr sz="7874"/>
            </a:lvl4pPr>
            <a:lvl5pPr>
              <a:defRPr sz="7874"/>
            </a:lvl5pPr>
            <a:lvl6pPr>
              <a:defRPr sz="7874"/>
            </a:lvl6pPr>
            <a:lvl7pPr>
              <a:defRPr sz="7874"/>
            </a:lvl7pPr>
            <a:lvl8pPr>
              <a:defRPr sz="7874"/>
            </a:lvl8pPr>
            <a:lvl9pPr>
              <a:defRPr sz="7874"/>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2479671" y="12960191"/>
            <a:ext cx="11610853" cy="24010358"/>
          </a:xfrm>
        </p:spPr>
        <p:txBody>
          <a:bodyPr/>
          <a:lstStyle>
            <a:lvl1pPr marL="0" indent="0">
              <a:buNone/>
              <a:defRPr sz="6299"/>
            </a:lvl1pPr>
            <a:lvl2pPr marL="1799996" indent="0">
              <a:buNone/>
              <a:defRPr sz="5512"/>
            </a:lvl2pPr>
            <a:lvl3pPr marL="3599993" indent="0">
              <a:buNone/>
              <a:defRPr sz="4724"/>
            </a:lvl3pPr>
            <a:lvl4pPr marL="5399989" indent="0">
              <a:buNone/>
              <a:defRPr sz="3937"/>
            </a:lvl4pPr>
            <a:lvl5pPr marL="7199986" indent="0">
              <a:buNone/>
              <a:defRPr sz="3937"/>
            </a:lvl5pPr>
            <a:lvl6pPr marL="8999982" indent="0">
              <a:buNone/>
              <a:defRPr sz="3937"/>
            </a:lvl6pPr>
            <a:lvl7pPr marL="10799978" indent="0">
              <a:buNone/>
              <a:defRPr sz="3937"/>
            </a:lvl7pPr>
            <a:lvl8pPr marL="12599975" indent="0">
              <a:buNone/>
              <a:defRPr sz="3937"/>
            </a:lvl8pPr>
            <a:lvl9pPr marL="14399971" indent="0">
              <a:buNone/>
              <a:defRPr sz="3937"/>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FA77A7CA-62FB-4D8B-80D5-75A099E12B84}" type="datetimeFigureOut">
              <a:rPr lang="zh-CN" altLang="en-US" smtClean="0"/>
              <a:t>2022/1/6 Thursday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FB67F-4994-4659-9E30-5003FEB03FD6}" type="slidenum">
              <a:rPr lang="zh-CN" altLang="en-US" smtClean="0"/>
              <a:t>‹#›</a:t>
            </a:fld>
            <a:endParaRPr lang="zh-CN" altLang="en-US"/>
          </a:p>
        </p:txBody>
      </p:sp>
    </p:spTree>
    <p:extLst>
      <p:ext uri="{BB962C8B-B14F-4D97-AF65-F5344CB8AC3E}">
        <p14:creationId xmlns:p14="http://schemas.microsoft.com/office/powerpoint/2010/main" val="2590701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479671" y="2880042"/>
            <a:ext cx="11610853" cy="10080149"/>
          </a:xfrm>
        </p:spPr>
        <p:txBody>
          <a:bodyPr anchor="b"/>
          <a:lstStyle>
            <a:lvl1pPr>
              <a:defRPr sz="12598"/>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304578" y="6220102"/>
            <a:ext cx="18224867" cy="30700453"/>
          </a:xfrm>
        </p:spPr>
        <p:txBody>
          <a:bodyPr anchor="t"/>
          <a:lstStyle>
            <a:lvl1pPr marL="0" indent="0">
              <a:buNone/>
              <a:defRPr sz="12598"/>
            </a:lvl1pPr>
            <a:lvl2pPr marL="1799996" indent="0">
              <a:buNone/>
              <a:defRPr sz="11024"/>
            </a:lvl2pPr>
            <a:lvl3pPr marL="3599993" indent="0">
              <a:buNone/>
              <a:defRPr sz="9449"/>
            </a:lvl3pPr>
            <a:lvl4pPr marL="5399989" indent="0">
              <a:buNone/>
              <a:defRPr sz="7874"/>
            </a:lvl4pPr>
            <a:lvl5pPr marL="7199986" indent="0">
              <a:buNone/>
              <a:defRPr sz="7874"/>
            </a:lvl5pPr>
            <a:lvl6pPr marL="8999982" indent="0">
              <a:buNone/>
              <a:defRPr sz="7874"/>
            </a:lvl6pPr>
            <a:lvl7pPr marL="10799978" indent="0">
              <a:buNone/>
              <a:defRPr sz="7874"/>
            </a:lvl7pPr>
            <a:lvl8pPr marL="12599975" indent="0">
              <a:buNone/>
              <a:defRPr sz="7874"/>
            </a:lvl8pPr>
            <a:lvl9pPr marL="14399971" indent="0">
              <a:buNone/>
              <a:defRPr sz="7874"/>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2479671" y="12960191"/>
            <a:ext cx="11610853" cy="24010358"/>
          </a:xfrm>
        </p:spPr>
        <p:txBody>
          <a:bodyPr/>
          <a:lstStyle>
            <a:lvl1pPr marL="0" indent="0">
              <a:buNone/>
              <a:defRPr sz="6299"/>
            </a:lvl1pPr>
            <a:lvl2pPr marL="1799996" indent="0">
              <a:buNone/>
              <a:defRPr sz="5512"/>
            </a:lvl2pPr>
            <a:lvl3pPr marL="3599993" indent="0">
              <a:buNone/>
              <a:defRPr sz="4724"/>
            </a:lvl3pPr>
            <a:lvl4pPr marL="5399989" indent="0">
              <a:buNone/>
              <a:defRPr sz="3937"/>
            </a:lvl4pPr>
            <a:lvl5pPr marL="7199986" indent="0">
              <a:buNone/>
              <a:defRPr sz="3937"/>
            </a:lvl5pPr>
            <a:lvl6pPr marL="8999982" indent="0">
              <a:buNone/>
              <a:defRPr sz="3937"/>
            </a:lvl6pPr>
            <a:lvl7pPr marL="10799978" indent="0">
              <a:buNone/>
              <a:defRPr sz="3937"/>
            </a:lvl7pPr>
            <a:lvl8pPr marL="12599975" indent="0">
              <a:buNone/>
              <a:defRPr sz="3937"/>
            </a:lvl8pPr>
            <a:lvl9pPr marL="14399971" indent="0">
              <a:buNone/>
              <a:defRPr sz="3937"/>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FA77A7CA-62FB-4D8B-80D5-75A099E12B84}" type="datetimeFigureOut">
              <a:rPr lang="zh-CN" altLang="en-US" smtClean="0"/>
              <a:t>2022/1/6 Thursday</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FB67F-4994-4659-9E30-5003FEB03FD6}" type="slidenum">
              <a:rPr lang="zh-CN" altLang="en-US" smtClean="0"/>
              <a:t>‹#›</a:t>
            </a:fld>
            <a:endParaRPr lang="zh-CN" altLang="en-US"/>
          </a:p>
        </p:txBody>
      </p:sp>
    </p:spTree>
    <p:extLst>
      <p:ext uri="{BB962C8B-B14F-4D97-AF65-F5344CB8AC3E}">
        <p14:creationId xmlns:p14="http://schemas.microsoft.com/office/powerpoint/2010/main" val="3978383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74982" y="2300044"/>
            <a:ext cx="31049774" cy="8350126"/>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2474982" y="11500170"/>
            <a:ext cx="31049774" cy="2741040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2474982" y="40040601"/>
            <a:ext cx="8099941" cy="2300034"/>
          </a:xfrm>
          <a:prstGeom prst="rect">
            <a:avLst/>
          </a:prstGeom>
        </p:spPr>
        <p:txBody>
          <a:bodyPr vert="horz" lIns="91440" tIns="45720" rIns="91440" bIns="45720" rtlCol="0" anchor="ctr"/>
          <a:lstStyle>
            <a:lvl1pPr algn="l">
              <a:defRPr sz="4724">
                <a:solidFill>
                  <a:schemeClr val="tx1">
                    <a:tint val="75000"/>
                  </a:schemeClr>
                </a:solidFill>
              </a:defRPr>
            </a:lvl1pPr>
          </a:lstStyle>
          <a:p>
            <a:fld id="{FA77A7CA-62FB-4D8B-80D5-75A099E12B84}" type="datetimeFigureOut">
              <a:rPr lang="zh-CN" altLang="en-US" smtClean="0"/>
              <a:t>2022/1/6 Thursday</a:t>
            </a:fld>
            <a:endParaRPr lang="zh-CN" altLang="en-US"/>
          </a:p>
        </p:txBody>
      </p:sp>
      <p:sp>
        <p:nvSpPr>
          <p:cNvPr id="5" name="Footer Placeholder 4"/>
          <p:cNvSpPr>
            <a:spLocks noGrp="1"/>
          </p:cNvSpPr>
          <p:nvPr>
            <p:ph type="ftr" sz="quarter" idx="3"/>
          </p:nvPr>
        </p:nvSpPr>
        <p:spPr>
          <a:xfrm>
            <a:off x="11924913" y="40040601"/>
            <a:ext cx="12149912" cy="2300034"/>
          </a:xfrm>
          <a:prstGeom prst="rect">
            <a:avLst/>
          </a:prstGeom>
        </p:spPr>
        <p:txBody>
          <a:bodyPr vert="horz" lIns="91440" tIns="45720" rIns="91440" bIns="45720" rtlCol="0" anchor="ctr"/>
          <a:lstStyle>
            <a:lvl1pPr algn="ctr">
              <a:defRPr sz="4724">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5424815" y="40040601"/>
            <a:ext cx="8099941" cy="2300034"/>
          </a:xfrm>
          <a:prstGeom prst="rect">
            <a:avLst/>
          </a:prstGeom>
        </p:spPr>
        <p:txBody>
          <a:bodyPr vert="horz" lIns="91440" tIns="45720" rIns="91440" bIns="45720" rtlCol="0" anchor="ctr"/>
          <a:lstStyle>
            <a:lvl1pPr algn="r">
              <a:defRPr sz="4724">
                <a:solidFill>
                  <a:schemeClr val="tx1">
                    <a:tint val="75000"/>
                  </a:schemeClr>
                </a:solidFill>
              </a:defRPr>
            </a:lvl1pPr>
          </a:lstStyle>
          <a:p>
            <a:fld id="{F52FB67F-4994-4659-9E30-5003FEB03FD6}" type="slidenum">
              <a:rPr lang="zh-CN" altLang="en-US" smtClean="0"/>
              <a:t>‹#›</a:t>
            </a:fld>
            <a:endParaRPr lang="zh-CN" altLang="en-US"/>
          </a:p>
        </p:txBody>
      </p:sp>
    </p:spTree>
    <p:extLst>
      <p:ext uri="{BB962C8B-B14F-4D97-AF65-F5344CB8AC3E}">
        <p14:creationId xmlns:p14="http://schemas.microsoft.com/office/powerpoint/2010/main" val="4145979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599993" rtl="0" eaLnBrk="1" latinLnBrk="0" hangingPunct="1">
        <a:lnSpc>
          <a:spcPct val="90000"/>
        </a:lnSpc>
        <a:spcBef>
          <a:spcPct val="0"/>
        </a:spcBef>
        <a:buNone/>
        <a:defRPr sz="17323" kern="1200">
          <a:solidFill>
            <a:schemeClr val="tx1"/>
          </a:solidFill>
          <a:latin typeface="+mj-lt"/>
          <a:ea typeface="+mj-ea"/>
          <a:cs typeface="+mj-cs"/>
        </a:defRPr>
      </a:lvl1pPr>
    </p:titleStyle>
    <p:bodyStyle>
      <a:lvl1pPr marL="899998" indent="-899998" algn="l" defTabSz="3599993" rtl="0" eaLnBrk="1" latinLnBrk="0" hangingPunct="1">
        <a:lnSpc>
          <a:spcPct val="90000"/>
        </a:lnSpc>
        <a:spcBef>
          <a:spcPts val="3937"/>
        </a:spcBef>
        <a:buFont typeface="Arial" panose="020B0604020202020204" pitchFamily="34" charset="0"/>
        <a:buChar char="•"/>
        <a:defRPr sz="11024" kern="1200">
          <a:solidFill>
            <a:schemeClr val="tx1"/>
          </a:solidFill>
          <a:latin typeface="+mn-lt"/>
          <a:ea typeface="+mn-ea"/>
          <a:cs typeface="+mn-cs"/>
        </a:defRPr>
      </a:lvl1pPr>
      <a:lvl2pPr marL="2699995" indent="-899998" algn="l" defTabSz="3599993" rtl="0" eaLnBrk="1" latinLnBrk="0" hangingPunct="1">
        <a:lnSpc>
          <a:spcPct val="90000"/>
        </a:lnSpc>
        <a:spcBef>
          <a:spcPts val="1968"/>
        </a:spcBef>
        <a:buFont typeface="Arial" panose="020B0604020202020204" pitchFamily="34" charset="0"/>
        <a:buChar char="•"/>
        <a:defRPr sz="9449" kern="1200">
          <a:solidFill>
            <a:schemeClr val="tx1"/>
          </a:solidFill>
          <a:latin typeface="+mn-lt"/>
          <a:ea typeface="+mn-ea"/>
          <a:cs typeface="+mn-cs"/>
        </a:defRPr>
      </a:lvl2pPr>
      <a:lvl3pPr marL="4499991" indent="-899998" algn="l" defTabSz="3599993" rtl="0" eaLnBrk="1" latinLnBrk="0" hangingPunct="1">
        <a:lnSpc>
          <a:spcPct val="90000"/>
        </a:lnSpc>
        <a:spcBef>
          <a:spcPts val="1968"/>
        </a:spcBef>
        <a:buFont typeface="Arial" panose="020B0604020202020204" pitchFamily="34" charset="0"/>
        <a:buChar char="•"/>
        <a:defRPr sz="7874" kern="1200">
          <a:solidFill>
            <a:schemeClr val="tx1"/>
          </a:solidFill>
          <a:latin typeface="+mn-lt"/>
          <a:ea typeface="+mn-ea"/>
          <a:cs typeface="+mn-cs"/>
        </a:defRPr>
      </a:lvl3pPr>
      <a:lvl4pPr marL="6299987"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4pPr>
      <a:lvl5pPr marL="8099984"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5pPr>
      <a:lvl6pPr marL="9899980"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6pPr>
      <a:lvl7pPr marL="11699977"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7pPr>
      <a:lvl8pPr marL="13499973"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8pPr>
      <a:lvl9pPr marL="15299969"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9pPr>
    </p:bodyStyle>
    <p:otherStyle>
      <a:defPPr>
        <a:defRPr lang="en-US"/>
      </a:defPPr>
      <a:lvl1pPr marL="0" algn="l" defTabSz="3599993" rtl="0" eaLnBrk="1" latinLnBrk="0" hangingPunct="1">
        <a:defRPr sz="7087" kern="1200">
          <a:solidFill>
            <a:schemeClr val="tx1"/>
          </a:solidFill>
          <a:latin typeface="+mn-lt"/>
          <a:ea typeface="+mn-ea"/>
          <a:cs typeface="+mn-cs"/>
        </a:defRPr>
      </a:lvl1pPr>
      <a:lvl2pPr marL="1799996" algn="l" defTabSz="3599993" rtl="0" eaLnBrk="1" latinLnBrk="0" hangingPunct="1">
        <a:defRPr sz="7087" kern="1200">
          <a:solidFill>
            <a:schemeClr val="tx1"/>
          </a:solidFill>
          <a:latin typeface="+mn-lt"/>
          <a:ea typeface="+mn-ea"/>
          <a:cs typeface="+mn-cs"/>
        </a:defRPr>
      </a:lvl2pPr>
      <a:lvl3pPr marL="3599993" algn="l" defTabSz="3599993" rtl="0" eaLnBrk="1" latinLnBrk="0" hangingPunct="1">
        <a:defRPr sz="7087" kern="1200">
          <a:solidFill>
            <a:schemeClr val="tx1"/>
          </a:solidFill>
          <a:latin typeface="+mn-lt"/>
          <a:ea typeface="+mn-ea"/>
          <a:cs typeface="+mn-cs"/>
        </a:defRPr>
      </a:lvl3pPr>
      <a:lvl4pPr marL="5399989" algn="l" defTabSz="3599993" rtl="0" eaLnBrk="1" latinLnBrk="0" hangingPunct="1">
        <a:defRPr sz="7087" kern="1200">
          <a:solidFill>
            <a:schemeClr val="tx1"/>
          </a:solidFill>
          <a:latin typeface="+mn-lt"/>
          <a:ea typeface="+mn-ea"/>
          <a:cs typeface="+mn-cs"/>
        </a:defRPr>
      </a:lvl4pPr>
      <a:lvl5pPr marL="7199986" algn="l" defTabSz="3599993" rtl="0" eaLnBrk="1" latinLnBrk="0" hangingPunct="1">
        <a:defRPr sz="7087" kern="1200">
          <a:solidFill>
            <a:schemeClr val="tx1"/>
          </a:solidFill>
          <a:latin typeface="+mn-lt"/>
          <a:ea typeface="+mn-ea"/>
          <a:cs typeface="+mn-cs"/>
        </a:defRPr>
      </a:lvl5pPr>
      <a:lvl6pPr marL="8999982" algn="l" defTabSz="3599993" rtl="0" eaLnBrk="1" latinLnBrk="0" hangingPunct="1">
        <a:defRPr sz="7087" kern="1200">
          <a:solidFill>
            <a:schemeClr val="tx1"/>
          </a:solidFill>
          <a:latin typeface="+mn-lt"/>
          <a:ea typeface="+mn-ea"/>
          <a:cs typeface="+mn-cs"/>
        </a:defRPr>
      </a:lvl6pPr>
      <a:lvl7pPr marL="10799978" algn="l" defTabSz="3599993" rtl="0" eaLnBrk="1" latinLnBrk="0" hangingPunct="1">
        <a:defRPr sz="7087" kern="1200">
          <a:solidFill>
            <a:schemeClr val="tx1"/>
          </a:solidFill>
          <a:latin typeface="+mn-lt"/>
          <a:ea typeface="+mn-ea"/>
          <a:cs typeface="+mn-cs"/>
        </a:defRPr>
      </a:lvl7pPr>
      <a:lvl8pPr marL="12599975" algn="l" defTabSz="3599993" rtl="0" eaLnBrk="1" latinLnBrk="0" hangingPunct="1">
        <a:defRPr sz="7087" kern="1200">
          <a:solidFill>
            <a:schemeClr val="tx1"/>
          </a:solidFill>
          <a:latin typeface="+mn-lt"/>
          <a:ea typeface="+mn-ea"/>
          <a:cs typeface="+mn-cs"/>
        </a:defRPr>
      </a:lvl8pPr>
      <a:lvl9pPr marL="14399971" algn="l" defTabSz="3599993" rtl="0" eaLnBrk="1" latinLnBrk="0" hangingPunct="1">
        <a:defRPr sz="70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mailto:chax@guet.edu.cn,19032304012@mails.guet.edu.cn"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文本框 3"/>
          <p:cNvSpPr txBox="1"/>
          <p:nvPr/>
        </p:nvSpPr>
        <p:spPr>
          <a:xfrm>
            <a:off x="2543991" y="4983411"/>
            <a:ext cx="4655127" cy="2078182"/>
          </a:xfrm>
          <a:prstGeom prst="rect">
            <a:avLst/>
          </a:prstGeom>
          <a:noFill/>
        </p:spPr>
        <p:txBody>
          <a:bodyPr wrap="square" rtlCol="0">
            <a:spAutoFit/>
          </a:bodyPr>
          <a:lstStyle/>
          <a:p>
            <a:endParaRPr lang="zh-CN" altLang="en-US" dirty="0"/>
          </a:p>
        </p:txBody>
      </p:sp>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44878"/>
            <a:ext cx="5087983" cy="1733304"/>
          </a:xfrm>
          <a:prstGeom prst="rect">
            <a:avLst/>
          </a:prstGeom>
        </p:spPr>
      </p:pic>
      <p:sp>
        <p:nvSpPr>
          <p:cNvPr id="6" name="文本框 5"/>
          <p:cNvSpPr txBox="1"/>
          <p:nvPr/>
        </p:nvSpPr>
        <p:spPr>
          <a:xfrm>
            <a:off x="5338410" y="308756"/>
            <a:ext cx="20632882" cy="2123658"/>
          </a:xfrm>
          <a:prstGeom prst="rect">
            <a:avLst/>
          </a:prstGeom>
          <a:noFill/>
        </p:spPr>
        <p:txBody>
          <a:bodyPr wrap="square" rtlCol="0">
            <a:spAutoFit/>
          </a:bodyPr>
          <a:lstStyle/>
          <a:p>
            <a:pPr algn="ctr"/>
            <a:r>
              <a:rPr lang="en-US" altLang="zh-CN" sz="4400" b="1" dirty="0">
                <a:latin typeface="Times New Roman" panose="02020603050405020304" pitchFamily="18" charset="0"/>
                <a:cs typeface="Times New Roman" panose="02020603050405020304" pitchFamily="18" charset="0"/>
              </a:rPr>
              <a:t>2021 IEEE Conference on Telecommunications, Optics and Computer Science (TOCS 2021</a:t>
            </a:r>
            <a:r>
              <a:rPr lang="en-US" altLang="zh-CN" sz="4400" b="1" dirty="0" smtClean="0">
                <a:latin typeface="Times New Roman" panose="02020603050405020304" pitchFamily="18" charset="0"/>
                <a:cs typeface="Times New Roman" panose="02020603050405020304" pitchFamily="18" charset="0"/>
              </a:rPr>
              <a:t>)</a:t>
            </a:r>
          </a:p>
          <a:p>
            <a:pPr algn="ctr"/>
            <a:r>
              <a:rPr lang="en-US" altLang="zh-CN" sz="4400" b="1" dirty="0" smtClean="0">
                <a:solidFill>
                  <a:srgbClr val="008CC1"/>
                </a:solidFill>
                <a:latin typeface="Times New Roman" panose="02020603050405020304" pitchFamily="18" charset="0"/>
                <a:ea typeface="微软雅黑" panose="020B0503020204020204" pitchFamily="34" charset="-122"/>
                <a:cs typeface="Times New Roman" panose="02020603050405020304" pitchFamily="18" charset="0"/>
              </a:rPr>
              <a:t>10-11 </a:t>
            </a:r>
            <a:r>
              <a:rPr lang="en-US" altLang="zh-CN" sz="4400" b="1" dirty="0" smtClean="0">
                <a:solidFill>
                  <a:srgbClr val="008CC1"/>
                </a:solidFill>
                <a:latin typeface="Times New Roman" panose="02020603050405020304" pitchFamily="18" charset="0"/>
                <a:ea typeface="微软雅黑" panose="020B0503020204020204" pitchFamily="34" charset="-122"/>
                <a:cs typeface="Times New Roman" panose="02020603050405020304" pitchFamily="18" charset="0"/>
              </a:rPr>
              <a:t>December, 2021 Shenyang, China</a:t>
            </a:r>
            <a:endParaRPr lang="zh-CN" altLang="en-US" sz="4400" dirty="0"/>
          </a:p>
        </p:txBody>
      </p:sp>
      <p:cxnSp>
        <p:nvCxnSpPr>
          <p:cNvPr id="7" name="直接连接符 6"/>
          <p:cNvCxnSpPr/>
          <p:nvPr/>
        </p:nvCxnSpPr>
        <p:spPr>
          <a:xfrm>
            <a:off x="390517" y="2426428"/>
            <a:ext cx="34920000" cy="0"/>
          </a:xfrm>
          <a:prstGeom prst="line">
            <a:avLst/>
          </a:prstGeom>
          <a:ln w="69850"/>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21720" y="344878"/>
            <a:ext cx="9174256" cy="1733304"/>
          </a:xfrm>
          <a:prstGeom prst="rect">
            <a:avLst/>
          </a:prstGeom>
        </p:spPr>
      </p:pic>
      <p:cxnSp>
        <p:nvCxnSpPr>
          <p:cNvPr id="11" name="直接连接符 10"/>
          <p:cNvCxnSpPr/>
          <p:nvPr/>
        </p:nvCxnSpPr>
        <p:spPr>
          <a:xfrm>
            <a:off x="390517" y="9376172"/>
            <a:ext cx="34920000" cy="0"/>
          </a:xfrm>
          <a:prstGeom prst="line">
            <a:avLst/>
          </a:prstGeom>
          <a:ln w="69850"/>
        </p:spPr>
        <p:style>
          <a:lnRef idx="1">
            <a:schemeClr val="accent1"/>
          </a:lnRef>
          <a:fillRef idx="0">
            <a:schemeClr val="accent1"/>
          </a:fillRef>
          <a:effectRef idx="0">
            <a:schemeClr val="accent1"/>
          </a:effectRef>
          <a:fontRef idx="minor">
            <a:schemeClr val="tx1"/>
          </a:fontRef>
        </p:style>
      </p:cxnSp>
      <p:pic>
        <p:nvPicPr>
          <p:cNvPr id="14" name="图片 13"/>
          <p:cNvPicPr>
            <a:picLocks noChangeAspect="1"/>
          </p:cNvPicPr>
          <p:nvPr/>
        </p:nvPicPr>
        <p:blipFill>
          <a:blip r:embed="rId4">
            <a:duotone>
              <a:prstClr val="black"/>
              <a:schemeClr val="accent3">
                <a:tint val="45000"/>
                <a:satMod val="400000"/>
              </a:schemeClr>
            </a:duotone>
          </a:blip>
          <a:stretch>
            <a:fillRect/>
          </a:stretch>
        </p:blipFill>
        <p:spPr>
          <a:xfrm>
            <a:off x="2925866" y="2675839"/>
            <a:ext cx="29849302" cy="3279397"/>
          </a:xfrm>
          <a:prstGeom prst="rect">
            <a:avLst/>
          </a:prstGeom>
        </p:spPr>
      </p:pic>
      <p:sp>
        <p:nvSpPr>
          <p:cNvPr id="15" name="文本框 14"/>
          <p:cNvSpPr txBox="1"/>
          <p:nvPr/>
        </p:nvSpPr>
        <p:spPr>
          <a:xfrm>
            <a:off x="11811667" y="6198661"/>
            <a:ext cx="12077700" cy="1015663"/>
          </a:xfrm>
          <a:prstGeom prst="rect">
            <a:avLst/>
          </a:prstGeom>
          <a:noFill/>
        </p:spPr>
        <p:txBody>
          <a:bodyPr wrap="square" rtlCol="0">
            <a:spAutoFit/>
          </a:bodyPr>
          <a:lstStyle/>
          <a:p>
            <a:r>
              <a:rPr lang="en-US" altLang="zh-CN" sz="6000" dirty="0" smtClean="0">
                <a:latin typeface="Times New Roman" panose="02020603050405020304" pitchFamily="18" charset="0"/>
                <a:cs typeface="Times New Roman" panose="02020603050405020304" pitchFamily="18" charset="0"/>
              </a:rPr>
              <a:t>Guangxi Chen, </a:t>
            </a:r>
            <a:r>
              <a:rPr lang="en-US" altLang="zh-CN" sz="6000" dirty="0" err="1" smtClean="0">
                <a:latin typeface="Times New Roman" panose="02020603050405020304" pitchFamily="18" charset="0"/>
                <a:cs typeface="Times New Roman" panose="02020603050405020304" pitchFamily="18" charset="0"/>
              </a:rPr>
              <a:t>Qiaochu</a:t>
            </a:r>
            <a:r>
              <a:rPr lang="en-US" altLang="zh-CN" sz="6000" dirty="0" smtClean="0">
                <a:latin typeface="Times New Roman" panose="02020603050405020304" pitchFamily="18" charset="0"/>
                <a:cs typeface="Times New Roman" panose="02020603050405020304" pitchFamily="18" charset="0"/>
              </a:rPr>
              <a:t> Li, Min Tang</a:t>
            </a:r>
            <a:endParaRPr lang="zh-CN" altLang="en-US" sz="6000" dirty="0">
              <a:latin typeface="Times New Roman" panose="02020603050405020304" pitchFamily="18" charset="0"/>
              <a:cs typeface="Times New Roman" panose="02020603050405020304" pitchFamily="18" charset="0"/>
            </a:endParaRPr>
          </a:p>
        </p:txBody>
      </p:sp>
      <p:sp>
        <p:nvSpPr>
          <p:cNvPr id="16" name="文本框 15"/>
          <p:cNvSpPr txBox="1"/>
          <p:nvPr/>
        </p:nvSpPr>
        <p:spPr>
          <a:xfrm>
            <a:off x="6386110" y="7581375"/>
            <a:ext cx="22328382" cy="1446550"/>
          </a:xfrm>
          <a:prstGeom prst="rect">
            <a:avLst/>
          </a:prstGeom>
          <a:noFill/>
        </p:spPr>
        <p:txBody>
          <a:bodyPr wrap="square" rtlCol="0">
            <a:spAutoFit/>
          </a:bodyPr>
          <a:lstStyle/>
          <a:p>
            <a:pPr algn="ctr"/>
            <a:r>
              <a:rPr lang="en-US" altLang="zh-CN" sz="4400" dirty="0" smtClean="0">
                <a:latin typeface="Times New Roman" panose="02020603050405020304" pitchFamily="18" charset="0"/>
                <a:cs typeface="Times New Roman" panose="02020603050405020304" pitchFamily="18" charset="0"/>
              </a:rPr>
              <a:t>School of Art &amp; Design Guilin University of Electronic </a:t>
            </a:r>
            <a:r>
              <a:rPr lang="en-US" altLang="zh-CN" sz="4400" dirty="0">
                <a:latin typeface="Times New Roman" panose="02020603050405020304" pitchFamily="18" charset="0"/>
                <a:cs typeface="Times New Roman" panose="02020603050405020304" pitchFamily="18" charset="0"/>
              </a:rPr>
              <a:t>Technology, Guilin, China</a:t>
            </a:r>
            <a:endParaRPr lang="zh-CN" altLang="zh-CN" sz="4400" dirty="0">
              <a:latin typeface="Times New Roman" panose="02020603050405020304" pitchFamily="18" charset="0"/>
              <a:cs typeface="Times New Roman" panose="02020603050405020304" pitchFamily="18" charset="0"/>
            </a:endParaRPr>
          </a:p>
          <a:p>
            <a:pPr algn="ctr"/>
            <a:r>
              <a:rPr lang="en-US" altLang="zh-CN" sz="4400" dirty="0" smtClean="0">
                <a:latin typeface="Times New Roman" panose="02020603050405020304" pitchFamily="18" charset="0"/>
                <a:cs typeface="Times New Roman" panose="02020603050405020304" pitchFamily="18" charset="0"/>
              </a:rPr>
              <a:t>Email: </a:t>
            </a:r>
            <a:r>
              <a:rPr lang="en-US" altLang="zh-CN" sz="4400" dirty="0" smtClean="0">
                <a:latin typeface="Times New Roman" panose="02020603050405020304" pitchFamily="18" charset="0"/>
                <a:cs typeface="Times New Roman" panose="02020603050405020304" pitchFamily="18" charset="0"/>
                <a:hlinkClick r:id="rId5"/>
              </a:rPr>
              <a:t>chax@guet.edu.cn, 19032304012@mails.guet.edu.cn</a:t>
            </a:r>
            <a:r>
              <a:rPr lang="en-US" altLang="zh-CN" sz="4400" dirty="0" smtClean="0">
                <a:latin typeface="Times New Roman" panose="02020603050405020304" pitchFamily="18" charset="0"/>
                <a:cs typeface="Times New Roman" panose="02020603050405020304" pitchFamily="18" charset="0"/>
              </a:rPr>
              <a:t>, dengtangmin@126.com</a:t>
            </a:r>
            <a:endParaRPr lang="zh-CN" altLang="zh-CN" sz="4400" dirty="0">
              <a:latin typeface="Times New Roman" panose="02020603050405020304" pitchFamily="18" charset="0"/>
              <a:cs typeface="Times New Roman" panose="02020603050405020304" pitchFamily="18" charset="0"/>
            </a:endParaRPr>
          </a:p>
        </p:txBody>
      </p:sp>
      <p:sp>
        <p:nvSpPr>
          <p:cNvPr id="17" name="文本框 16"/>
          <p:cNvSpPr txBox="1"/>
          <p:nvPr/>
        </p:nvSpPr>
        <p:spPr>
          <a:xfrm>
            <a:off x="390517" y="10146232"/>
            <a:ext cx="16414985" cy="101566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wrap="square" rtlCol="0">
            <a:spAutoFit/>
          </a:bodyPr>
          <a:lstStyle/>
          <a:p>
            <a:r>
              <a:rPr lang="en-US" altLang="zh-CN" sz="6000" b="1" dirty="0">
                <a:latin typeface="Times New Roman" panose="02020603050405020304" pitchFamily="18" charset="0"/>
                <a:ea typeface="微软雅黑" panose="020B0503020204020204" pitchFamily="34" charset="-122"/>
                <a:cs typeface="Times New Roman" panose="02020603050405020304" pitchFamily="18" charset="0"/>
              </a:rPr>
              <a:t>1. </a:t>
            </a:r>
            <a:r>
              <a:rPr lang="en-US" altLang="zh-CN" sz="6000" b="1" dirty="0" smtClean="0">
                <a:latin typeface="Times New Roman" panose="02020603050405020304" pitchFamily="18" charset="0"/>
                <a:ea typeface="微软雅黑" panose="020B0503020204020204" pitchFamily="34" charset="-122"/>
                <a:cs typeface="Times New Roman" panose="02020603050405020304" pitchFamily="18" charset="0"/>
              </a:rPr>
              <a:t>Abstract</a:t>
            </a:r>
            <a:endParaRPr lang="en-US" altLang="zh-CN" sz="6000" b="1" dirty="0">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8" name="文本框 17"/>
          <p:cNvSpPr txBox="1"/>
          <p:nvPr/>
        </p:nvSpPr>
        <p:spPr>
          <a:xfrm>
            <a:off x="550668" y="11931954"/>
            <a:ext cx="16254834" cy="9571851"/>
          </a:xfrm>
          <a:prstGeom prst="rect">
            <a:avLst/>
          </a:prstGeom>
          <a:noFill/>
        </p:spPr>
        <p:txBody>
          <a:bodyPr wrap="square" rtlCol="0">
            <a:spAutoFit/>
          </a:bodyPr>
          <a:lstStyle/>
          <a:p>
            <a:pPr algn="just"/>
            <a:r>
              <a:rPr lang="en-US" altLang="zh-CN" sz="4400" dirty="0">
                <a:latin typeface="Times New Roman" panose="02020603050405020304" pitchFamily="18" charset="0"/>
                <a:cs typeface="Times New Roman" panose="02020603050405020304" pitchFamily="18" charset="0"/>
              </a:rPr>
              <a:t>Generating images from a given natural language description is a challenging task, and its primary purpose is to generate images which are visually real and semantically consistent. In this article, we propose a text-to-image-to-text model (</a:t>
            </a:r>
            <a:r>
              <a:rPr lang="en-US" altLang="zh-CN" sz="4400" dirty="0" err="1">
                <a:latin typeface="Times New Roman" panose="02020603050405020304" pitchFamily="18" charset="0"/>
                <a:cs typeface="Times New Roman" panose="02020603050405020304" pitchFamily="18" charset="0"/>
              </a:rPr>
              <a:t>SymmetricGAN</a:t>
            </a:r>
            <a:r>
              <a:rPr lang="en-US" altLang="zh-CN" sz="4400" dirty="0">
                <a:latin typeface="Times New Roman" panose="02020603050405020304" pitchFamily="18" charset="0"/>
                <a:cs typeface="Times New Roman" panose="02020603050405020304" pitchFamily="18" charset="0"/>
              </a:rPr>
              <a:t>) based on the spatial-channel attention mechanism, which has two modules: the spatial-channel attention module (SCAM) and the image semantic </a:t>
            </a:r>
            <a:r>
              <a:rPr lang="en-US" altLang="zh-CN" sz="4400" dirty="0" err="1">
                <a:latin typeface="Times New Roman" panose="02020603050405020304" pitchFamily="18" charset="0"/>
                <a:cs typeface="Times New Roman" panose="02020603050405020304" pitchFamily="18" charset="0"/>
              </a:rPr>
              <a:t>redescription</a:t>
            </a:r>
            <a:r>
              <a:rPr lang="en-US" altLang="zh-CN" sz="4400" dirty="0">
                <a:latin typeface="Times New Roman" panose="02020603050405020304" pitchFamily="18" charset="0"/>
                <a:cs typeface="Times New Roman" panose="02020603050405020304" pitchFamily="18" charset="0"/>
              </a:rPr>
              <a:t> module (ISRM). The spatial-channel attention module separates different visual attributes, so that the model pays more attention to the sub-regions corresponding to the most relevant words, and generate target images from coarse to fine under the cascade architecture. The image semantic </a:t>
            </a:r>
            <a:r>
              <a:rPr lang="en-US" altLang="zh-CN" sz="4400" dirty="0" err="1">
                <a:latin typeface="Times New Roman" panose="02020603050405020304" pitchFamily="18" charset="0"/>
                <a:cs typeface="Times New Roman" panose="02020603050405020304" pitchFamily="18" charset="0"/>
              </a:rPr>
              <a:t>redescription</a:t>
            </a:r>
            <a:r>
              <a:rPr lang="en-US" altLang="zh-CN" sz="4400" dirty="0">
                <a:latin typeface="Times New Roman" panose="02020603050405020304" pitchFamily="18" charset="0"/>
                <a:cs typeface="Times New Roman" panose="02020603050405020304" pitchFamily="18" charset="0"/>
              </a:rPr>
              <a:t> module regenerates the description text of the image to ensure that the composite image is consistent with the original semantic description. We show the comparison and results on two general datasets.</a:t>
            </a:r>
            <a:endParaRPr lang="zh-CN" altLang="en-US" sz="4400" dirty="0">
              <a:latin typeface="Times New Roman" panose="02020603050405020304" pitchFamily="18" charset="0"/>
              <a:cs typeface="Times New Roman" panose="02020603050405020304" pitchFamily="18" charset="0"/>
            </a:endParaRPr>
          </a:p>
        </p:txBody>
      </p:sp>
      <p:sp>
        <p:nvSpPr>
          <p:cNvPr id="19" name="图文框 18"/>
          <p:cNvSpPr/>
          <p:nvPr/>
        </p:nvSpPr>
        <p:spPr>
          <a:xfrm flipH="1">
            <a:off x="17077290" y="9394976"/>
            <a:ext cx="45719" cy="33805663"/>
          </a:xfrm>
          <a:prstGeom prst="fram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sp>
        <p:nvSpPr>
          <p:cNvPr id="20" name="文本框 43"/>
          <p:cNvSpPr txBox="1"/>
          <p:nvPr/>
        </p:nvSpPr>
        <p:spPr>
          <a:xfrm>
            <a:off x="390517" y="21766032"/>
            <a:ext cx="16377654" cy="101566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wrap="square" rtlCol="0">
            <a:spAutoFit/>
          </a:bodyPr>
          <a:lstStyle/>
          <a:p>
            <a:r>
              <a:rPr lang="en-US" altLang="zh-CN" sz="6000" b="1" dirty="0" smtClean="0">
                <a:latin typeface="Times New Roman" panose="02020603050405020304" pitchFamily="18" charset="0"/>
                <a:ea typeface="微软雅黑" panose="020B0503020204020204" pitchFamily="34" charset="-122"/>
                <a:cs typeface="Times New Roman" panose="02020603050405020304" pitchFamily="18" charset="0"/>
              </a:rPr>
              <a:t>2. </a:t>
            </a:r>
            <a:r>
              <a:rPr lang="en-US" altLang="zh-CN" sz="6000" b="1" dirty="0" smtClean="0">
                <a:latin typeface="Times New Roman" panose="02020603050405020304" pitchFamily="18" charset="0"/>
                <a:cs typeface="Times New Roman" panose="02020603050405020304" pitchFamily="18" charset="0"/>
              </a:rPr>
              <a:t>SCAM</a:t>
            </a:r>
            <a:r>
              <a:rPr lang="en-US" altLang="zh-CN" sz="6000" b="1" dirty="0">
                <a:latin typeface="Times New Roman" panose="02020603050405020304" pitchFamily="18" charset="0"/>
                <a:cs typeface="Times New Roman" panose="02020603050405020304" pitchFamily="18" charset="0"/>
              </a:rPr>
              <a:t>: Spatial-Channel Attention </a:t>
            </a:r>
            <a:r>
              <a:rPr lang="en-US" altLang="zh-CN" sz="6000" b="1" dirty="0" smtClean="0">
                <a:latin typeface="Times New Roman" panose="02020603050405020304" pitchFamily="18" charset="0"/>
                <a:cs typeface="Times New Roman" panose="02020603050405020304" pitchFamily="18" charset="0"/>
              </a:rPr>
              <a:t>Module</a:t>
            </a:r>
            <a:endParaRPr lang="zh-CN" altLang="zh-CN" sz="6000" b="1" dirty="0">
              <a:latin typeface="Times New Roman" panose="02020603050405020304" pitchFamily="18" charset="0"/>
              <a:cs typeface="Times New Roman" panose="02020603050405020304" pitchFamily="18" charset="0"/>
            </a:endParaRPr>
          </a:p>
        </p:txBody>
      </p:sp>
      <p:pic>
        <p:nvPicPr>
          <p:cNvPr id="21" name="图片 20"/>
          <p:cNvPicPr>
            <a:picLocks noChangeAspect="1"/>
          </p:cNvPicPr>
          <p:nvPr/>
        </p:nvPicPr>
        <p:blipFill>
          <a:blip r:embed="rId6">
            <a:duotone>
              <a:prstClr val="black"/>
              <a:schemeClr val="accent1">
                <a:tint val="45000"/>
                <a:satMod val="400000"/>
              </a:schemeClr>
            </a:duotone>
          </a:blip>
          <a:stretch>
            <a:fillRect/>
          </a:stretch>
        </p:blipFill>
        <p:spPr>
          <a:xfrm>
            <a:off x="1248981" y="23593954"/>
            <a:ext cx="14660726" cy="5407706"/>
          </a:xfrm>
          <a:prstGeom prst="rect">
            <a:avLst/>
          </a:prstGeom>
        </p:spPr>
      </p:pic>
      <p:sp>
        <p:nvSpPr>
          <p:cNvPr id="22" name="文本框 21"/>
          <p:cNvSpPr txBox="1"/>
          <p:nvPr/>
        </p:nvSpPr>
        <p:spPr>
          <a:xfrm>
            <a:off x="2944035" y="29167588"/>
            <a:ext cx="11468100" cy="646331"/>
          </a:xfrm>
          <a:prstGeom prst="rect">
            <a:avLst/>
          </a:prstGeom>
          <a:noFill/>
        </p:spPr>
        <p:txBody>
          <a:bodyPr wrap="square" rtlCol="0">
            <a:spAutoFit/>
          </a:bodyPr>
          <a:lstStyle/>
          <a:p>
            <a:r>
              <a:rPr lang="en-US" altLang="zh-CN" sz="3600" dirty="0" smtClean="0">
                <a:solidFill>
                  <a:prstClr val="black"/>
                </a:solidFill>
                <a:latin typeface="Times New Roman" panose="02020603050405020304" pitchFamily="18" charset="0"/>
                <a:ea typeface="等线" panose="02010600030101010101" pitchFamily="2" charset="-122"/>
              </a:rPr>
              <a:t>Fig.1. </a:t>
            </a:r>
            <a:r>
              <a:rPr lang="en-US" altLang="zh-CN" sz="3600" dirty="0" smtClean="0"/>
              <a:t>Model </a:t>
            </a:r>
            <a:r>
              <a:rPr lang="en-US" altLang="zh-CN" sz="3600" dirty="0"/>
              <a:t>of </a:t>
            </a:r>
            <a:r>
              <a:rPr lang="en-US" altLang="zh-CN" sz="3600" dirty="0" err="1"/>
              <a:t>SymmetricGAN</a:t>
            </a:r>
            <a:r>
              <a:rPr lang="en-US" altLang="zh-CN" sz="3600" dirty="0"/>
              <a:t> for text to image generation</a:t>
            </a:r>
            <a:r>
              <a:rPr lang="en-US" altLang="zh-CN" sz="3600" dirty="0" smtClean="0"/>
              <a:t>.</a:t>
            </a:r>
            <a:endParaRPr lang="zh-CN" altLang="zh-CN" sz="3600" dirty="0"/>
          </a:p>
        </p:txBody>
      </p:sp>
      <p:sp>
        <p:nvSpPr>
          <p:cNvPr id="23" name="文本框 43"/>
          <p:cNvSpPr txBox="1"/>
          <p:nvPr/>
        </p:nvSpPr>
        <p:spPr>
          <a:xfrm>
            <a:off x="390517" y="31138446"/>
            <a:ext cx="16377654" cy="101566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wrap="square" rtlCol="0">
            <a:spAutoFit/>
          </a:bodyPr>
          <a:lstStyle>
            <a:defPPr>
              <a:defRPr lang="en-US"/>
            </a:defPPr>
            <a:lvl1pPr>
              <a:defRPr sz="6000" b="1">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dirty="0" smtClean="0"/>
              <a:t>3</a:t>
            </a:r>
            <a:r>
              <a:rPr lang="en-US" altLang="zh-CN" dirty="0"/>
              <a:t>. Objective </a:t>
            </a:r>
            <a:r>
              <a:rPr lang="en-US" altLang="zh-CN" dirty="0" smtClean="0"/>
              <a:t>functions</a:t>
            </a:r>
            <a:endParaRPr lang="zh-CN" altLang="zh-CN" dirty="0"/>
          </a:p>
        </p:txBody>
      </p:sp>
      <p:pic>
        <p:nvPicPr>
          <p:cNvPr id="90" name="图片 89"/>
          <p:cNvPicPr>
            <a:picLocks noChangeAspect="1"/>
          </p:cNvPicPr>
          <p:nvPr/>
        </p:nvPicPr>
        <p:blipFill>
          <a:blip r:embed="rId7">
            <a:duotone>
              <a:prstClr val="black"/>
              <a:schemeClr val="accent1">
                <a:tint val="45000"/>
                <a:satMod val="400000"/>
              </a:schemeClr>
            </a:duotone>
          </a:blip>
          <a:stretch>
            <a:fillRect/>
          </a:stretch>
        </p:blipFill>
        <p:spPr>
          <a:xfrm>
            <a:off x="241549" y="32916816"/>
            <a:ext cx="16526622" cy="9488484"/>
          </a:xfrm>
          <a:prstGeom prst="rect">
            <a:avLst/>
          </a:prstGeom>
        </p:spPr>
      </p:pic>
      <p:sp>
        <p:nvSpPr>
          <p:cNvPr id="91" name="文本框 90"/>
          <p:cNvSpPr txBox="1"/>
          <p:nvPr/>
        </p:nvSpPr>
        <p:spPr>
          <a:xfrm>
            <a:off x="18014227" y="10125672"/>
            <a:ext cx="16414985" cy="101566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wrap="square" rtlCol="0">
            <a:spAutoFit/>
          </a:bodyPr>
          <a:lstStyle/>
          <a:p>
            <a:r>
              <a:rPr lang="en-US" altLang="zh-CN" sz="6000" b="1" dirty="0" smtClean="0">
                <a:latin typeface="Times New Roman" panose="02020603050405020304" pitchFamily="18" charset="0"/>
                <a:ea typeface="微软雅黑" panose="020B0503020204020204" pitchFamily="34" charset="-122"/>
                <a:cs typeface="Times New Roman" panose="02020603050405020304" pitchFamily="18" charset="0"/>
              </a:rPr>
              <a:t>4. </a:t>
            </a:r>
            <a:r>
              <a:rPr lang="en-US" altLang="zh-CN" sz="6000" b="1" dirty="0" smtClean="0">
                <a:latin typeface="Times New Roman" panose="02020603050405020304" pitchFamily="18" charset="0"/>
                <a:cs typeface="Times New Roman" panose="02020603050405020304" pitchFamily="18" charset="0"/>
              </a:rPr>
              <a:t>Implementation details</a:t>
            </a:r>
            <a:endParaRPr lang="zh-CN" altLang="zh-CN" sz="6000" b="1" dirty="0">
              <a:latin typeface="Times New Roman" panose="02020603050405020304" pitchFamily="18" charset="0"/>
              <a:cs typeface="Times New Roman" panose="02020603050405020304" pitchFamily="18" charset="0"/>
            </a:endParaRPr>
          </a:p>
        </p:txBody>
      </p:sp>
      <p:pic>
        <p:nvPicPr>
          <p:cNvPr id="92" name="图片 91"/>
          <p:cNvPicPr>
            <a:picLocks noChangeAspect="1"/>
          </p:cNvPicPr>
          <p:nvPr/>
        </p:nvPicPr>
        <p:blipFill>
          <a:blip r:embed="rId8">
            <a:duotone>
              <a:prstClr val="black"/>
              <a:schemeClr val="accent1">
                <a:tint val="45000"/>
                <a:satMod val="400000"/>
              </a:schemeClr>
            </a:duotone>
          </a:blip>
          <a:stretch>
            <a:fillRect/>
          </a:stretch>
        </p:blipFill>
        <p:spPr>
          <a:xfrm>
            <a:off x="17657914" y="11690752"/>
            <a:ext cx="17668755" cy="13683848"/>
          </a:xfrm>
          <a:prstGeom prst="rect">
            <a:avLst/>
          </a:prstGeom>
        </p:spPr>
      </p:pic>
      <p:sp>
        <p:nvSpPr>
          <p:cNvPr id="94" name="文本框 93"/>
          <p:cNvSpPr txBox="1"/>
          <p:nvPr/>
        </p:nvSpPr>
        <p:spPr>
          <a:xfrm>
            <a:off x="17657914" y="27181347"/>
            <a:ext cx="16444221" cy="1015663"/>
          </a:xfrm>
          <a:prstGeom prst="rect">
            <a:avLst/>
          </a:prstGeom>
          <a:gradFill flip="none" rotWithShape="1">
            <a:gsLst>
              <a:gs pos="0">
                <a:srgbClr val="5B9BD5">
                  <a:tint val="66000"/>
                  <a:satMod val="160000"/>
                </a:srgbClr>
              </a:gs>
              <a:gs pos="50000">
                <a:srgbClr val="5B9BD5">
                  <a:tint val="44500"/>
                  <a:satMod val="160000"/>
                </a:srgbClr>
              </a:gs>
              <a:gs pos="100000">
                <a:srgbClr val="5B9BD5">
                  <a:tint val="23500"/>
                  <a:satMod val="160000"/>
                </a:srgbClr>
              </a:gs>
            </a:gsLst>
            <a:lin ang="2700000" scaled="1"/>
            <a:tileRect/>
          </a:grad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zh-CN" sz="6000" b="1" i="0" u="none" strike="noStrike" kern="0" cap="none" spc="0" normalizeH="0" baseline="0" noProof="0" dirty="0">
                <a:ln>
                  <a:noFill/>
                </a:ln>
                <a:solidFill>
                  <a:prstClr val="black"/>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5. Conclusion</a:t>
            </a:r>
          </a:p>
        </p:txBody>
      </p:sp>
      <p:sp>
        <p:nvSpPr>
          <p:cNvPr id="95" name="文本框 94"/>
          <p:cNvSpPr txBox="1"/>
          <p:nvPr/>
        </p:nvSpPr>
        <p:spPr>
          <a:xfrm>
            <a:off x="17657914" y="29167588"/>
            <a:ext cx="17545459" cy="12095619"/>
          </a:xfrm>
          <a:prstGeom prst="rect">
            <a:avLst/>
          </a:prstGeom>
          <a:noFill/>
        </p:spPr>
        <p:txBody>
          <a:bodyPr wrap="square" rtlCol="0">
            <a:spAutoFit/>
          </a:bodyPr>
          <a:lstStyle/>
          <a:p>
            <a:pPr algn="just"/>
            <a:r>
              <a:rPr lang="en-US" altLang="zh-CN" sz="6000" dirty="0" smtClean="0">
                <a:latin typeface="Times New Roman" panose="02020603050405020304" pitchFamily="18" charset="0"/>
                <a:cs typeface="Times New Roman" panose="02020603050405020304" pitchFamily="18" charset="0"/>
              </a:rPr>
              <a:t>        In </a:t>
            </a:r>
            <a:r>
              <a:rPr lang="en-US" altLang="zh-CN" sz="6000" dirty="0">
                <a:latin typeface="Times New Roman" panose="02020603050405020304" pitchFamily="18" charset="0"/>
                <a:cs typeface="Times New Roman" panose="02020603050405020304" pitchFamily="18" charset="0"/>
              </a:rPr>
              <a:t>this paper, we propose a text-to-image-to-text framework (</a:t>
            </a:r>
            <a:r>
              <a:rPr lang="en-US" altLang="zh-CN" sz="6000" dirty="0" err="1">
                <a:latin typeface="Times New Roman" panose="02020603050405020304" pitchFamily="18" charset="0"/>
                <a:cs typeface="Times New Roman" panose="02020603050405020304" pitchFamily="18" charset="0"/>
              </a:rPr>
              <a:t>SymmetricGAN</a:t>
            </a:r>
            <a:r>
              <a:rPr lang="en-US" altLang="zh-CN" sz="6000" dirty="0">
                <a:latin typeface="Times New Roman" panose="02020603050405020304" pitchFamily="18" charset="0"/>
                <a:cs typeface="Times New Roman" panose="02020603050405020304" pitchFamily="18" charset="0"/>
              </a:rPr>
              <a:t>) based on spatial-channel attention and semantic consistency, which generates realistic images according to a given natural language description. SCAM generates word- and sentence-level embedding, and generates images from coarse to fine in a cascaded framework, and gradually enhances the diversity and semantic consistency of images by using the attention of space and channels. ISRM regenerates the description sentence from the synthesized image to ensure that the image is consistent with the description of the original text. We show the comparison and results on two general datasets.</a:t>
            </a:r>
            <a:endParaRPr lang="zh-CN" altLang="zh-CN"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5954394"/>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TotalTime>
  <Words>333</Words>
  <Application>Microsoft Office PowerPoint</Application>
  <PresentationFormat>自定义</PresentationFormat>
  <Paragraphs>13</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等线</vt:lpstr>
      <vt:lpstr>宋体</vt:lpstr>
      <vt:lpstr>微软雅黑</vt:lpstr>
      <vt:lpstr>Arial</vt:lpstr>
      <vt:lpstr>Calibri</vt:lpstr>
      <vt:lpstr>Calibri Light</vt:lpstr>
      <vt:lpstr>Times New Roman</vt:lpstr>
      <vt:lpstr>Office 主题</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dc:creator>
  <cp:lastModifiedBy>微软中国</cp:lastModifiedBy>
  <cp:revision>10</cp:revision>
  <dcterms:created xsi:type="dcterms:W3CDTF">2022-01-05T07:23:23Z</dcterms:created>
  <dcterms:modified xsi:type="dcterms:W3CDTF">2022-01-06T06:02:21Z</dcterms:modified>
</cp:coreProperties>
</file>