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6576000" cy="27432000"/>
  <p:notesSz cx="6858000" cy="9144000"/>
  <p:defaultTextStyle>
    <a:defPPr>
      <a:defRPr lang="zh-CN"/>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8" d="100"/>
          <a:sy n="18" d="100"/>
        </p:scale>
        <p:origin x="1356"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3465768" y="5791206"/>
            <a:ext cx="26483872" cy="13318324"/>
          </a:xfrm>
        </p:spPr>
        <p:txBody>
          <a:bodyPr anchor="b"/>
          <a:lstStyle>
            <a:lvl1pPr>
              <a:defRPr sz="288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3465768" y="19109520"/>
            <a:ext cx="26483872" cy="3445680"/>
          </a:xfrm>
        </p:spPr>
        <p:txBody>
          <a:bodyPr anchor="t"/>
          <a:lstStyle>
            <a:lvl1pPr marL="0" indent="0" algn="l">
              <a:buNone/>
              <a:defRPr cap="all">
                <a:solidFill>
                  <a:schemeClr val="bg2">
                    <a:lumMod val="40000"/>
                    <a:lumOff val="60000"/>
                  </a:schemeClr>
                </a:solidFill>
              </a:defRPr>
            </a:lvl1pPr>
            <a:lvl2pPr marL="1828800" indent="0" algn="ctr">
              <a:buNone/>
              <a:defRPr>
                <a:solidFill>
                  <a:schemeClr val="tx1">
                    <a:tint val="75000"/>
                  </a:schemeClr>
                </a:solidFill>
              </a:defRPr>
            </a:lvl2pPr>
            <a:lvl3pPr marL="3657600" indent="0" algn="ctr">
              <a:buNone/>
              <a:defRPr>
                <a:solidFill>
                  <a:schemeClr val="tx1">
                    <a:tint val="75000"/>
                  </a:schemeClr>
                </a:solidFill>
              </a:defRPr>
            </a:lvl3pPr>
            <a:lvl4pPr marL="5486400" indent="0" algn="ctr">
              <a:buNone/>
              <a:defRPr>
                <a:solidFill>
                  <a:schemeClr val="tx1">
                    <a:tint val="75000"/>
                  </a:schemeClr>
                </a:solidFill>
              </a:defRPr>
            </a:lvl4pPr>
            <a:lvl5pPr marL="7315200" indent="0" algn="ctr">
              <a:buNone/>
              <a:defRPr>
                <a:solidFill>
                  <a:schemeClr val="tx1">
                    <a:tint val="75000"/>
                  </a:schemeClr>
                </a:solidFill>
              </a:defRPr>
            </a:lvl5pPr>
            <a:lvl6pPr marL="9144000" indent="0" algn="ctr">
              <a:buNone/>
              <a:defRPr>
                <a:solidFill>
                  <a:schemeClr val="tx1">
                    <a:tint val="75000"/>
                  </a:schemeClr>
                </a:solidFill>
              </a:defRPr>
            </a:lvl6pPr>
            <a:lvl7pPr marL="10972800" indent="0" algn="ctr">
              <a:buNone/>
              <a:defRPr>
                <a:solidFill>
                  <a:schemeClr val="tx1">
                    <a:tint val="75000"/>
                  </a:schemeClr>
                </a:solidFill>
              </a:defRPr>
            </a:lvl7pPr>
            <a:lvl8pPr marL="12801600" indent="0" algn="ctr">
              <a:buNone/>
              <a:defRPr>
                <a:solidFill>
                  <a:schemeClr val="tx1">
                    <a:tint val="75000"/>
                  </a:schemeClr>
                </a:solidFill>
              </a:defRPr>
            </a:lvl8pPr>
            <a:lvl9pPr marL="146304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A99BCC43-1048-4C08-A63A-1C80D3DD5D4D}" type="datetimeFigureOut">
              <a:rPr lang="zh-CN" altLang="en-US" smtClean="0"/>
              <a:t>2022/1/5 Wednesday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1149078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sp>
        <p:nvSpPr>
          <p:cNvPr id="2" name="Title 1"/>
          <p:cNvSpPr>
            <a:spLocks noGrp="1"/>
          </p:cNvSpPr>
          <p:nvPr>
            <p:ph type="title"/>
          </p:nvPr>
        </p:nvSpPr>
        <p:spPr>
          <a:xfrm>
            <a:off x="3465774" y="19202348"/>
            <a:ext cx="26483868" cy="2266952"/>
          </a:xfrm>
        </p:spPr>
        <p:txBody>
          <a:bodyPr anchor="b">
            <a:normAutofit/>
          </a:bodyPr>
          <a:lstStyle>
            <a:lvl1pPr algn="l">
              <a:defRPr sz="9600" b="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465768" y="2743200"/>
            <a:ext cx="26483872" cy="1456266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6400"/>
            </a:lvl1pPr>
            <a:lvl2pPr marL="1828800" indent="0">
              <a:buNone/>
              <a:defRPr sz="6400"/>
            </a:lvl2pPr>
            <a:lvl3pPr marL="3657600" indent="0">
              <a:buNone/>
              <a:defRPr sz="6400"/>
            </a:lvl3pPr>
            <a:lvl4pPr marL="5486400" indent="0">
              <a:buNone/>
              <a:defRPr sz="6400"/>
            </a:lvl4pPr>
            <a:lvl5pPr marL="7315200" indent="0">
              <a:buNone/>
              <a:defRPr sz="6400"/>
            </a:lvl5pPr>
            <a:lvl6pPr marL="9144000" indent="0">
              <a:buNone/>
              <a:defRPr sz="6400"/>
            </a:lvl6pPr>
            <a:lvl7pPr marL="10972800" indent="0">
              <a:buNone/>
              <a:defRPr sz="6400"/>
            </a:lvl7pPr>
            <a:lvl8pPr marL="12801600" indent="0">
              <a:buNone/>
              <a:defRPr sz="6400"/>
            </a:lvl8pPr>
            <a:lvl9pPr marL="14630400" indent="0">
              <a:buNone/>
              <a:defRPr sz="64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3465772" y="21469300"/>
            <a:ext cx="26483864" cy="1974848"/>
          </a:xfrm>
        </p:spPr>
        <p:txBody>
          <a:bodyPr>
            <a:normAutofit/>
          </a:bodyPr>
          <a:lstStyle>
            <a:lvl1pPr marL="0" indent="0">
              <a:buNone/>
              <a:defRPr sz="48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A99BCC43-1048-4C08-A63A-1C80D3DD5D4D}" type="datetimeFigureOut">
              <a:rPr lang="zh-CN" altLang="en-US" smtClean="0"/>
              <a:t>2022/1/5 Wednesday</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867946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3465768" y="5791200"/>
            <a:ext cx="26483872" cy="7924800"/>
          </a:xfrm>
        </p:spPr>
        <p:txBody>
          <a:bodyPr/>
          <a:lstStyle>
            <a:lvl1pPr>
              <a:defRPr sz="19200"/>
            </a:lvl1pPr>
          </a:lstStyle>
          <a:p>
            <a:r>
              <a:rPr lang="zh-CN" altLang="en-US" smtClean="0"/>
              <a:t>单击此处编辑母版标题样式</a:t>
            </a:r>
            <a:endParaRPr lang="en-US" dirty="0"/>
          </a:p>
        </p:txBody>
      </p:sp>
      <p:sp>
        <p:nvSpPr>
          <p:cNvPr id="8" name="Text Placeholder 3"/>
          <p:cNvSpPr>
            <a:spLocks noGrp="1"/>
          </p:cNvSpPr>
          <p:nvPr>
            <p:ph type="body" sz="half" idx="2"/>
          </p:nvPr>
        </p:nvSpPr>
        <p:spPr>
          <a:xfrm>
            <a:off x="3465768" y="14630400"/>
            <a:ext cx="26483872" cy="9448800"/>
          </a:xfrm>
        </p:spPr>
        <p:txBody>
          <a:bodyPr anchor="ctr">
            <a:normAutofit/>
          </a:bodyPr>
          <a:lstStyle>
            <a:lvl1pPr marL="0" indent="0">
              <a:buNone/>
              <a:defRPr sz="72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A99BCC43-1048-4C08-A63A-1C80D3DD5D4D}" type="datetimeFigureOut">
              <a:rPr lang="zh-CN" altLang="en-US" smtClean="0"/>
              <a:t>2022/1/5 Wednesday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1904695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4725638" y="5791200"/>
            <a:ext cx="24004196" cy="9293496"/>
          </a:xfrm>
        </p:spPr>
        <p:txBody>
          <a:bodyPr/>
          <a:lstStyle>
            <a:lvl1pPr>
              <a:defRPr sz="19200"/>
            </a:lvl1pPr>
          </a:lstStyle>
          <a:p>
            <a:r>
              <a:rPr lang="zh-CN" altLang="en-US" smtClean="0"/>
              <a:t>单击此处编辑母版标题样式</a:t>
            </a:r>
            <a:endParaRPr lang="en-US" dirty="0"/>
          </a:p>
        </p:txBody>
      </p:sp>
      <p:sp>
        <p:nvSpPr>
          <p:cNvPr id="11" name="Text Placeholder 3"/>
          <p:cNvSpPr>
            <a:spLocks noGrp="1"/>
          </p:cNvSpPr>
          <p:nvPr>
            <p:ph type="body" sz="half" idx="14"/>
          </p:nvPr>
        </p:nvSpPr>
        <p:spPr>
          <a:xfrm>
            <a:off x="5792710" y="15084696"/>
            <a:ext cx="21844636" cy="1368696"/>
          </a:xfrm>
        </p:spPr>
        <p:txBody>
          <a:bodyPr vert="horz" lIns="91440" tIns="45720" rIns="91440" bIns="45720" rtlCol="0" anchor="t">
            <a:normAutofit/>
          </a:bodyPr>
          <a:lstStyle>
            <a:lvl1pPr marL="0" indent="0">
              <a:buNone/>
              <a:defRPr lang="en-US" sz="5600" b="0" i="0" kern="1200" cap="small" dirty="0">
                <a:solidFill>
                  <a:schemeClr val="bg2">
                    <a:lumMod val="40000"/>
                    <a:lumOff val="60000"/>
                  </a:schemeClr>
                </a:solidFill>
                <a:latin typeface="+mj-lt"/>
                <a:ea typeface="+mj-ea"/>
                <a:cs typeface="+mj-cs"/>
              </a:defRPr>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marL="0" lvl="0" indent="0">
              <a:buNone/>
            </a:pPr>
            <a:r>
              <a:rPr lang="zh-CN" altLang="en-US" smtClean="0"/>
              <a:t>单击此处编辑母版文本样式</a:t>
            </a:r>
          </a:p>
        </p:txBody>
      </p:sp>
      <p:sp>
        <p:nvSpPr>
          <p:cNvPr id="10" name="Text Placeholder 3"/>
          <p:cNvSpPr>
            <a:spLocks noGrp="1"/>
          </p:cNvSpPr>
          <p:nvPr>
            <p:ph type="body" sz="half" idx="2"/>
          </p:nvPr>
        </p:nvSpPr>
        <p:spPr>
          <a:xfrm>
            <a:off x="3465768" y="17402628"/>
            <a:ext cx="26483872" cy="6705600"/>
          </a:xfrm>
        </p:spPr>
        <p:txBody>
          <a:bodyPr anchor="ctr">
            <a:normAutofit/>
          </a:bodyPr>
          <a:lstStyle>
            <a:lvl1pPr marL="0" indent="0">
              <a:buNone/>
              <a:defRPr sz="72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A99BCC43-1048-4C08-A63A-1C80D3DD5D4D}" type="datetimeFigureOut">
              <a:rPr lang="zh-CN" altLang="en-US" smtClean="0"/>
              <a:t>2022/1/5 Wednesday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E43BE28-DB1B-4714-B3BF-156874A4BAE2}" type="slidenum">
              <a:rPr lang="zh-CN" altLang="en-US" smtClean="0"/>
              <a:t>‹#›</a:t>
            </a:fld>
            <a:endParaRPr lang="zh-CN" altLang="en-US"/>
          </a:p>
        </p:txBody>
      </p:sp>
      <p:sp>
        <p:nvSpPr>
          <p:cNvPr id="12" name="TextBox 11"/>
          <p:cNvSpPr txBox="1"/>
          <p:nvPr/>
        </p:nvSpPr>
        <p:spPr>
          <a:xfrm>
            <a:off x="2695590" y="3885014"/>
            <a:ext cx="2406364" cy="7602081"/>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48800" dirty="0"/>
              <a:t>“</a:t>
            </a:r>
          </a:p>
        </p:txBody>
      </p:sp>
      <p:sp>
        <p:nvSpPr>
          <p:cNvPr id="15" name="TextBox 14"/>
          <p:cNvSpPr txBox="1"/>
          <p:nvPr/>
        </p:nvSpPr>
        <p:spPr>
          <a:xfrm>
            <a:off x="27998762" y="10455150"/>
            <a:ext cx="2406364" cy="7602081"/>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48800" dirty="0"/>
              <a:t>”</a:t>
            </a:r>
          </a:p>
        </p:txBody>
      </p:sp>
    </p:spTree>
    <p:extLst>
      <p:ext uri="{BB962C8B-B14F-4D97-AF65-F5344CB8AC3E}">
        <p14:creationId xmlns:p14="http://schemas.microsoft.com/office/powerpoint/2010/main" val="16643057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3465766" y="12496804"/>
            <a:ext cx="26483876" cy="6612720"/>
          </a:xfrm>
        </p:spPr>
        <p:txBody>
          <a:bodyPr anchor="b"/>
          <a:lstStyle>
            <a:lvl1pPr algn="l">
              <a:defRPr sz="160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3465768" y="19109524"/>
            <a:ext cx="26483872" cy="3441600"/>
          </a:xfrm>
        </p:spPr>
        <p:txBody>
          <a:bodyPr anchor="t"/>
          <a:lstStyle>
            <a:lvl1pPr marL="0" indent="0" algn="l">
              <a:buNone/>
              <a:defRPr sz="8000" cap="none">
                <a:solidFill>
                  <a:schemeClr val="bg2">
                    <a:lumMod val="40000"/>
                    <a:lumOff val="60000"/>
                  </a:schemeClr>
                </a:solidFill>
              </a:defRPr>
            </a:lvl1pPr>
            <a:lvl2pPr marL="1828800" indent="0">
              <a:buNone/>
              <a:defRPr sz="7200">
                <a:solidFill>
                  <a:schemeClr val="tx1">
                    <a:tint val="75000"/>
                  </a:schemeClr>
                </a:solidFill>
              </a:defRPr>
            </a:lvl2pPr>
            <a:lvl3pPr marL="3657600" indent="0">
              <a:buNone/>
              <a:defRPr sz="6400">
                <a:solidFill>
                  <a:schemeClr val="tx1">
                    <a:tint val="75000"/>
                  </a:schemeClr>
                </a:solidFill>
              </a:defRPr>
            </a:lvl3pPr>
            <a:lvl4pPr marL="5486400" indent="0">
              <a:buNone/>
              <a:defRPr sz="5600">
                <a:solidFill>
                  <a:schemeClr val="tx1">
                    <a:tint val="75000"/>
                  </a:schemeClr>
                </a:solidFill>
              </a:defRPr>
            </a:lvl4pPr>
            <a:lvl5pPr marL="7315200" indent="0">
              <a:buNone/>
              <a:defRPr sz="5600">
                <a:solidFill>
                  <a:schemeClr val="tx1">
                    <a:tint val="75000"/>
                  </a:schemeClr>
                </a:solidFill>
              </a:defRPr>
            </a:lvl5pPr>
            <a:lvl6pPr marL="9144000" indent="0">
              <a:buNone/>
              <a:defRPr sz="5600">
                <a:solidFill>
                  <a:schemeClr val="tx1">
                    <a:tint val="75000"/>
                  </a:schemeClr>
                </a:solidFill>
              </a:defRPr>
            </a:lvl6pPr>
            <a:lvl7pPr marL="10972800" indent="0">
              <a:buNone/>
              <a:defRPr sz="5600">
                <a:solidFill>
                  <a:schemeClr val="tx1">
                    <a:tint val="75000"/>
                  </a:schemeClr>
                </a:solidFill>
              </a:defRPr>
            </a:lvl7pPr>
            <a:lvl8pPr marL="12801600" indent="0">
              <a:buNone/>
              <a:defRPr sz="5600">
                <a:solidFill>
                  <a:schemeClr val="tx1">
                    <a:tint val="75000"/>
                  </a:schemeClr>
                </a:solidFill>
              </a:defRPr>
            </a:lvl8pPr>
            <a:lvl9pPr marL="14630400" indent="0">
              <a:buNone/>
              <a:defRPr sz="5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A99BCC43-1048-4C08-A63A-1C80D3DD5D4D}" type="datetimeFigureOut">
              <a:rPr lang="zh-CN" altLang="en-US" smtClean="0"/>
              <a:t>2022/1/5 Wednesday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17695949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168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899338" y="7924800"/>
            <a:ext cx="8842900" cy="2305048"/>
          </a:xfrm>
        </p:spPr>
        <p:txBody>
          <a:bodyPr anchor="b">
            <a:noAutofit/>
          </a:bodyPr>
          <a:lstStyle>
            <a:lvl1pPr marL="0" indent="0">
              <a:buNone/>
              <a:defRPr sz="9600" b="0">
                <a:solidFill>
                  <a:schemeClr val="bg2">
                    <a:lumMod val="40000"/>
                    <a:lumOff val="60000"/>
                  </a:schemeClr>
                </a:solidFill>
              </a:defRPr>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zh-CN" altLang="en-US" smtClean="0"/>
              <a:t>单击此处编辑母版文本样式</a:t>
            </a:r>
          </a:p>
        </p:txBody>
      </p:sp>
      <p:sp>
        <p:nvSpPr>
          <p:cNvPr id="16" name="Text Placeholder 3"/>
          <p:cNvSpPr>
            <a:spLocks noGrp="1"/>
          </p:cNvSpPr>
          <p:nvPr>
            <p:ph type="body" sz="half" idx="15"/>
          </p:nvPr>
        </p:nvSpPr>
        <p:spPr>
          <a:xfrm>
            <a:off x="1957900" y="10668000"/>
            <a:ext cx="8784336" cy="14357352"/>
          </a:xfrm>
        </p:spPr>
        <p:txBody>
          <a:bodyPr anchor="t">
            <a:normAutofit/>
          </a:bodyPr>
          <a:lstStyle>
            <a:lvl1pPr marL="0" indent="0">
              <a:buNone/>
              <a:defRPr sz="56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zh-CN" altLang="en-US" smtClean="0"/>
              <a:t>单击此处编辑母版文本样式</a:t>
            </a:r>
          </a:p>
        </p:txBody>
      </p:sp>
      <p:sp>
        <p:nvSpPr>
          <p:cNvPr id="5" name="Text Placeholder 4"/>
          <p:cNvSpPr>
            <a:spLocks noGrp="1"/>
          </p:cNvSpPr>
          <p:nvPr>
            <p:ph type="body" sz="quarter" idx="3"/>
          </p:nvPr>
        </p:nvSpPr>
        <p:spPr>
          <a:xfrm>
            <a:off x="11654016" y="7924800"/>
            <a:ext cx="8811016" cy="2305048"/>
          </a:xfrm>
        </p:spPr>
        <p:txBody>
          <a:bodyPr anchor="b">
            <a:noAutofit/>
          </a:bodyPr>
          <a:lstStyle>
            <a:lvl1pPr marL="0" indent="0">
              <a:buNone/>
              <a:defRPr sz="9600" b="0">
                <a:solidFill>
                  <a:schemeClr val="bg2">
                    <a:lumMod val="40000"/>
                    <a:lumOff val="60000"/>
                  </a:schemeClr>
                </a:solidFill>
              </a:defRPr>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zh-CN" altLang="en-US" smtClean="0"/>
              <a:t>单击此处编辑母版文本样式</a:t>
            </a:r>
          </a:p>
        </p:txBody>
      </p:sp>
      <p:sp>
        <p:nvSpPr>
          <p:cNvPr id="19" name="Text Placeholder 3"/>
          <p:cNvSpPr>
            <a:spLocks noGrp="1"/>
          </p:cNvSpPr>
          <p:nvPr>
            <p:ph type="body" sz="half" idx="16"/>
          </p:nvPr>
        </p:nvSpPr>
        <p:spPr>
          <a:xfrm>
            <a:off x="11622346" y="10668000"/>
            <a:ext cx="8842684" cy="14357352"/>
          </a:xfrm>
        </p:spPr>
        <p:txBody>
          <a:bodyPr anchor="t">
            <a:normAutofit/>
          </a:bodyPr>
          <a:lstStyle>
            <a:lvl1pPr marL="0" indent="0">
              <a:buNone/>
              <a:defRPr sz="56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zh-CN" altLang="en-US" smtClean="0"/>
              <a:t>单击此处编辑母版文本样式</a:t>
            </a:r>
          </a:p>
        </p:txBody>
      </p:sp>
      <p:sp>
        <p:nvSpPr>
          <p:cNvPr id="14" name="Text Placeholder 4"/>
          <p:cNvSpPr>
            <a:spLocks noGrp="1"/>
          </p:cNvSpPr>
          <p:nvPr>
            <p:ph type="body" sz="quarter" idx="13"/>
          </p:nvPr>
        </p:nvSpPr>
        <p:spPr>
          <a:xfrm>
            <a:off x="21379668" y="7924800"/>
            <a:ext cx="8798632" cy="2305048"/>
          </a:xfrm>
        </p:spPr>
        <p:txBody>
          <a:bodyPr anchor="b">
            <a:noAutofit/>
          </a:bodyPr>
          <a:lstStyle>
            <a:lvl1pPr marL="0" indent="0">
              <a:buNone/>
              <a:defRPr sz="9600" b="0">
                <a:solidFill>
                  <a:schemeClr val="bg2">
                    <a:lumMod val="40000"/>
                    <a:lumOff val="60000"/>
                  </a:schemeClr>
                </a:solidFill>
              </a:defRPr>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zh-CN" altLang="en-US" smtClean="0"/>
              <a:t>单击此处编辑母版文本样式</a:t>
            </a:r>
          </a:p>
        </p:txBody>
      </p:sp>
      <p:sp>
        <p:nvSpPr>
          <p:cNvPr id="20" name="Text Placeholder 3"/>
          <p:cNvSpPr>
            <a:spLocks noGrp="1"/>
          </p:cNvSpPr>
          <p:nvPr>
            <p:ph type="body" sz="half" idx="17"/>
          </p:nvPr>
        </p:nvSpPr>
        <p:spPr>
          <a:xfrm>
            <a:off x="21379668" y="10668000"/>
            <a:ext cx="8798632" cy="14357352"/>
          </a:xfrm>
        </p:spPr>
        <p:txBody>
          <a:bodyPr anchor="t">
            <a:normAutofit/>
          </a:bodyPr>
          <a:lstStyle>
            <a:lvl1pPr marL="0" indent="0">
              <a:buNone/>
              <a:defRPr sz="56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zh-CN" altLang="en-US" smtClean="0"/>
              <a:t>单击此处编辑母版文本样式</a:t>
            </a:r>
          </a:p>
        </p:txBody>
      </p:sp>
      <p:cxnSp>
        <p:nvCxnSpPr>
          <p:cNvPr id="17" name="Straight Connector 16"/>
          <p:cNvCxnSpPr/>
          <p:nvPr/>
        </p:nvCxnSpPr>
        <p:spPr>
          <a:xfrm>
            <a:off x="11181336" y="8534400"/>
            <a:ext cx="0" cy="158496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20892120" y="8534400"/>
            <a:ext cx="0" cy="15867528"/>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99BCC43-1048-4C08-A63A-1C80D3DD5D4D}" type="datetimeFigureOut">
              <a:rPr lang="zh-CN" altLang="en-US" smtClean="0"/>
              <a:t>2022/1/5 Wednesday</a:t>
            </a:fld>
            <a:endParaRPr lang="zh-CN" altLang="en-US"/>
          </a:p>
        </p:txBody>
      </p:sp>
      <p:sp>
        <p:nvSpPr>
          <p:cNvPr id="4"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710762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图片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168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957900" y="17003796"/>
            <a:ext cx="8822448" cy="2305048"/>
          </a:xfrm>
        </p:spPr>
        <p:txBody>
          <a:bodyPr anchor="b">
            <a:noAutofit/>
          </a:bodyPr>
          <a:lstStyle>
            <a:lvl1pPr marL="0" indent="0">
              <a:buNone/>
              <a:defRPr sz="9600" b="0">
                <a:solidFill>
                  <a:schemeClr val="bg2">
                    <a:lumMod val="40000"/>
                    <a:lumOff val="60000"/>
                  </a:schemeClr>
                </a:solidFill>
              </a:defRPr>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zh-CN" altLang="en-US" smtClean="0"/>
              <a:t>单击此处编辑母版文本样式</a:t>
            </a:r>
          </a:p>
        </p:txBody>
      </p:sp>
      <p:sp>
        <p:nvSpPr>
          <p:cNvPr id="29" name="Picture Placeholder 2"/>
          <p:cNvSpPr>
            <a:spLocks noGrp="1" noChangeAspect="1"/>
          </p:cNvSpPr>
          <p:nvPr>
            <p:ph type="pic" idx="15"/>
          </p:nvPr>
        </p:nvSpPr>
        <p:spPr>
          <a:xfrm>
            <a:off x="1957900" y="8839200"/>
            <a:ext cx="8822448" cy="6096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6400"/>
            </a:lvl1pPr>
            <a:lvl2pPr marL="1828800" indent="0">
              <a:buNone/>
              <a:defRPr sz="6400"/>
            </a:lvl2pPr>
            <a:lvl3pPr marL="3657600" indent="0">
              <a:buNone/>
              <a:defRPr sz="6400"/>
            </a:lvl3pPr>
            <a:lvl4pPr marL="5486400" indent="0">
              <a:buNone/>
              <a:defRPr sz="6400"/>
            </a:lvl4pPr>
            <a:lvl5pPr marL="7315200" indent="0">
              <a:buNone/>
              <a:defRPr sz="6400"/>
            </a:lvl5pPr>
            <a:lvl6pPr marL="9144000" indent="0">
              <a:buNone/>
              <a:defRPr sz="6400"/>
            </a:lvl6pPr>
            <a:lvl7pPr marL="10972800" indent="0">
              <a:buNone/>
              <a:defRPr sz="6400"/>
            </a:lvl7pPr>
            <a:lvl8pPr marL="12801600" indent="0">
              <a:buNone/>
              <a:defRPr sz="6400"/>
            </a:lvl8pPr>
            <a:lvl9pPr marL="14630400" indent="0">
              <a:buNone/>
              <a:defRPr sz="6400"/>
            </a:lvl9pPr>
          </a:lstStyle>
          <a:p>
            <a:r>
              <a:rPr lang="zh-CN" altLang="en-US" smtClean="0"/>
              <a:t>单击图标添加图片</a:t>
            </a:r>
            <a:endParaRPr lang="en-US" dirty="0"/>
          </a:p>
        </p:txBody>
      </p:sp>
      <p:sp>
        <p:nvSpPr>
          <p:cNvPr id="22" name="Text Placeholder 3"/>
          <p:cNvSpPr>
            <a:spLocks noGrp="1"/>
          </p:cNvSpPr>
          <p:nvPr>
            <p:ph type="body" sz="half" idx="18"/>
          </p:nvPr>
        </p:nvSpPr>
        <p:spPr>
          <a:xfrm>
            <a:off x="1957900" y="19308850"/>
            <a:ext cx="8822448" cy="2636756"/>
          </a:xfrm>
        </p:spPr>
        <p:txBody>
          <a:bodyPr anchor="t">
            <a:normAutofit/>
          </a:bodyPr>
          <a:lstStyle>
            <a:lvl1pPr marL="0" indent="0">
              <a:buNone/>
              <a:defRPr sz="56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zh-CN" altLang="en-US" smtClean="0"/>
              <a:t>单击此处编辑母版文本样式</a:t>
            </a:r>
          </a:p>
        </p:txBody>
      </p:sp>
      <p:sp>
        <p:nvSpPr>
          <p:cNvPr id="5" name="Text Placeholder 4"/>
          <p:cNvSpPr>
            <a:spLocks noGrp="1"/>
          </p:cNvSpPr>
          <p:nvPr>
            <p:ph type="body" sz="quarter" idx="3"/>
          </p:nvPr>
        </p:nvSpPr>
        <p:spPr>
          <a:xfrm>
            <a:off x="11671168" y="17003796"/>
            <a:ext cx="8793864" cy="2305048"/>
          </a:xfrm>
        </p:spPr>
        <p:txBody>
          <a:bodyPr anchor="b">
            <a:noAutofit/>
          </a:bodyPr>
          <a:lstStyle>
            <a:lvl1pPr marL="0" indent="0">
              <a:buNone/>
              <a:defRPr sz="9600" b="0">
                <a:solidFill>
                  <a:schemeClr val="bg2">
                    <a:lumMod val="40000"/>
                    <a:lumOff val="60000"/>
                  </a:schemeClr>
                </a:solidFill>
              </a:defRPr>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zh-CN" altLang="en-US" smtClean="0"/>
              <a:t>单击此处编辑母版文本样式</a:t>
            </a:r>
          </a:p>
        </p:txBody>
      </p:sp>
      <p:sp>
        <p:nvSpPr>
          <p:cNvPr id="30" name="Picture Placeholder 2"/>
          <p:cNvSpPr>
            <a:spLocks noGrp="1" noChangeAspect="1"/>
          </p:cNvSpPr>
          <p:nvPr>
            <p:ph type="pic" idx="21"/>
          </p:nvPr>
        </p:nvSpPr>
        <p:spPr>
          <a:xfrm>
            <a:off x="11671164" y="8839200"/>
            <a:ext cx="8793864" cy="6096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6400"/>
            </a:lvl1pPr>
            <a:lvl2pPr marL="1828800" indent="0">
              <a:buNone/>
              <a:defRPr sz="6400"/>
            </a:lvl2pPr>
            <a:lvl3pPr marL="3657600" indent="0">
              <a:buNone/>
              <a:defRPr sz="6400"/>
            </a:lvl3pPr>
            <a:lvl4pPr marL="5486400" indent="0">
              <a:buNone/>
              <a:defRPr sz="6400"/>
            </a:lvl4pPr>
            <a:lvl5pPr marL="7315200" indent="0">
              <a:buNone/>
              <a:defRPr sz="6400"/>
            </a:lvl5pPr>
            <a:lvl6pPr marL="9144000" indent="0">
              <a:buNone/>
              <a:defRPr sz="6400"/>
            </a:lvl6pPr>
            <a:lvl7pPr marL="10972800" indent="0">
              <a:buNone/>
              <a:defRPr sz="6400"/>
            </a:lvl7pPr>
            <a:lvl8pPr marL="12801600" indent="0">
              <a:buNone/>
              <a:defRPr sz="6400"/>
            </a:lvl8pPr>
            <a:lvl9pPr marL="14630400" indent="0">
              <a:buNone/>
              <a:defRPr sz="6400"/>
            </a:lvl9pPr>
          </a:lstStyle>
          <a:p>
            <a:r>
              <a:rPr lang="zh-CN" altLang="en-US" smtClean="0"/>
              <a:t>单击图标添加图片</a:t>
            </a:r>
            <a:endParaRPr lang="en-US" dirty="0"/>
          </a:p>
        </p:txBody>
      </p:sp>
      <p:sp>
        <p:nvSpPr>
          <p:cNvPr id="23" name="Text Placeholder 3"/>
          <p:cNvSpPr>
            <a:spLocks noGrp="1"/>
          </p:cNvSpPr>
          <p:nvPr>
            <p:ph type="body" sz="half" idx="19"/>
          </p:nvPr>
        </p:nvSpPr>
        <p:spPr>
          <a:xfrm>
            <a:off x="11667104" y="19308846"/>
            <a:ext cx="8805512" cy="2636756"/>
          </a:xfrm>
        </p:spPr>
        <p:txBody>
          <a:bodyPr anchor="t">
            <a:normAutofit/>
          </a:bodyPr>
          <a:lstStyle>
            <a:lvl1pPr marL="0" indent="0">
              <a:buNone/>
              <a:defRPr sz="56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zh-CN" altLang="en-US" smtClean="0"/>
              <a:t>单击此处编辑母版文本样式</a:t>
            </a:r>
          </a:p>
        </p:txBody>
      </p:sp>
      <p:sp>
        <p:nvSpPr>
          <p:cNvPr id="14" name="Text Placeholder 4"/>
          <p:cNvSpPr>
            <a:spLocks noGrp="1"/>
          </p:cNvSpPr>
          <p:nvPr>
            <p:ph type="body" sz="quarter" idx="13"/>
          </p:nvPr>
        </p:nvSpPr>
        <p:spPr>
          <a:xfrm>
            <a:off x="21379668" y="17003796"/>
            <a:ext cx="8798632" cy="2305048"/>
          </a:xfrm>
        </p:spPr>
        <p:txBody>
          <a:bodyPr anchor="b">
            <a:noAutofit/>
          </a:bodyPr>
          <a:lstStyle>
            <a:lvl1pPr marL="0" indent="0">
              <a:buNone/>
              <a:defRPr sz="9600" b="0">
                <a:solidFill>
                  <a:schemeClr val="bg2">
                    <a:lumMod val="40000"/>
                    <a:lumOff val="60000"/>
                  </a:schemeClr>
                </a:solidFill>
              </a:defRPr>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zh-CN" altLang="en-US" smtClean="0"/>
              <a:t>单击此处编辑母版文本样式</a:t>
            </a:r>
          </a:p>
        </p:txBody>
      </p:sp>
      <p:sp>
        <p:nvSpPr>
          <p:cNvPr id="31" name="Picture Placeholder 2"/>
          <p:cNvSpPr>
            <a:spLocks noGrp="1" noChangeAspect="1"/>
          </p:cNvSpPr>
          <p:nvPr>
            <p:ph type="pic" idx="22"/>
          </p:nvPr>
        </p:nvSpPr>
        <p:spPr>
          <a:xfrm>
            <a:off x="21379664" y="8839200"/>
            <a:ext cx="8798632" cy="6096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6400"/>
            </a:lvl1pPr>
            <a:lvl2pPr marL="1828800" indent="0">
              <a:buNone/>
              <a:defRPr sz="6400"/>
            </a:lvl2pPr>
            <a:lvl3pPr marL="3657600" indent="0">
              <a:buNone/>
              <a:defRPr sz="6400"/>
            </a:lvl3pPr>
            <a:lvl4pPr marL="5486400" indent="0">
              <a:buNone/>
              <a:defRPr sz="6400"/>
            </a:lvl4pPr>
            <a:lvl5pPr marL="7315200" indent="0">
              <a:buNone/>
              <a:defRPr sz="6400"/>
            </a:lvl5pPr>
            <a:lvl6pPr marL="9144000" indent="0">
              <a:buNone/>
              <a:defRPr sz="6400"/>
            </a:lvl6pPr>
            <a:lvl7pPr marL="10972800" indent="0">
              <a:buNone/>
              <a:defRPr sz="6400"/>
            </a:lvl7pPr>
            <a:lvl8pPr marL="12801600" indent="0">
              <a:buNone/>
              <a:defRPr sz="6400"/>
            </a:lvl8pPr>
            <a:lvl9pPr marL="14630400" indent="0">
              <a:buNone/>
              <a:defRPr sz="6400"/>
            </a:lvl9pPr>
          </a:lstStyle>
          <a:p>
            <a:r>
              <a:rPr lang="zh-CN" altLang="en-US" smtClean="0"/>
              <a:t>单击图标添加图片</a:t>
            </a:r>
            <a:endParaRPr lang="en-US" dirty="0"/>
          </a:p>
        </p:txBody>
      </p:sp>
      <p:sp>
        <p:nvSpPr>
          <p:cNvPr id="24" name="Text Placeholder 3"/>
          <p:cNvSpPr>
            <a:spLocks noGrp="1"/>
          </p:cNvSpPr>
          <p:nvPr>
            <p:ph type="body" sz="half" idx="20"/>
          </p:nvPr>
        </p:nvSpPr>
        <p:spPr>
          <a:xfrm>
            <a:off x="21379298" y="19308838"/>
            <a:ext cx="8810284" cy="2636756"/>
          </a:xfrm>
        </p:spPr>
        <p:txBody>
          <a:bodyPr anchor="t">
            <a:normAutofit/>
          </a:bodyPr>
          <a:lstStyle>
            <a:lvl1pPr marL="0" indent="0">
              <a:buNone/>
              <a:defRPr sz="56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zh-CN" altLang="en-US" smtClean="0"/>
              <a:t>单击此处编辑母版文本样式</a:t>
            </a:r>
          </a:p>
        </p:txBody>
      </p:sp>
      <p:cxnSp>
        <p:nvCxnSpPr>
          <p:cNvPr id="19" name="Straight Connector 18"/>
          <p:cNvCxnSpPr/>
          <p:nvPr/>
        </p:nvCxnSpPr>
        <p:spPr>
          <a:xfrm>
            <a:off x="11181336" y="8534400"/>
            <a:ext cx="0" cy="158496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20892120" y="8534400"/>
            <a:ext cx="0" cy="15867528"/>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99BCC43-1048-4C08-A63A-1C80D3DD5D4D}" type="datetimeFigureOut">
              <a:rPr lang="zh-CN" altLang="en-US" smtClean="0"/>
              <a:t>2022/1/5 Wednesday</a:t>
            </a:fld>
            <a:endParaRPr lang="zh-CN" altLang="en-US"/>
          </a:p>
        </p:txBody>
      </p:sp>
      <p:sp>
        <p:nvSpPr>
          <p:cNvPr id="4"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35585963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nchor="t" anchorCtr="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99BCC43-1048-4C08-A63A-1C80D3DD5D4D}" type="datetimeFigureOut">
              <a:rPr lang="zh-CN" altLang="en-US" smtClean="0"/>
              <a:t>2022/1/5 Wednesday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7861802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919130" y="1720858"/>
            <a:ext cx="5259172" cy="23304500"/>
          </a:xfrm>
        </p:spPr>
        <p:txBody>
          <a:bodyPr vert="eaVert" anchor="b" anchorCtr="0"/>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1957900" y="3092820"/>
            <a:ext cx="22275248" cy="21932536"/>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99BCC43-1048-4C08-A63A-1C80D3DD5D4D}" type="datetimeFigureOut">
              <a:rPr lang="zh-CN" altLang="en-US" smtClean="0"/>
              <a:t>2022/1/5 Wednesday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132327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3"/>
          <p:cNvSpPr>
            <a:spLocks noGrp="1"/>
          </p:cNvSpPr>
          <p:nvPr>
            <p:ph type="dt" sz="half" idx="10"/>
          </p:nvPr>
        </p:nvSpPr>
        <p:spPr/>
        <p:txBody>
          <a:bodyPr/>
          <a:lstStyle/>
          <a:p>
            <a:fld id="{A99BCC43-1048-4C08-A63A-1C80D3DD5D4D}" type="datetimeFigureOut">
              <a:rPr lang="zh-CN" altLang="en-US" smtClean="0"/>
              <a:t>2022/1/5 Wednesday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3621479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3465774" y="11446938"/>
            <a:ext cx="26483868" cy="7662588"/>
          </a:xfrm>
        </p:spPr>
        <p:txBody>
          <a:bodyPr anchor="b"/>
          <a:lstStyle>
            <a:lvl1pPr algn="l">
              <a:defRPr sz="160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3465768" y="19109524"/>
            <a:ext cx="26483872" cy="3441600"/>
          </a:xfrm>
        </p:spPr>
        <p:txBody>
          <a:bodyPr anchor="t"/>
          <a:lstStyle>
            <a:lvl1pPr marL="0" indent="0" algn="l">
              <a:buNone/>
              <a:defRPr sz="8000" cap="all">
                <a:solidFill>
                  <a:schemeClr val="bg2">
                    <a:lumMod val="40000"/>
                    <a:lumOff val="60000"/>
                  </a:schemeClr>
                </a:solidFill>
              </a:defRPr>
            </a:lvl1pPr>
            <a:lvl2pPr marL="1828800" indent="0">
              <a:buNone/>
              <a:defRPr sz="7200">
                <a:solidFill>
                  <a:schemeClr val="tx1">
                    <a:tint val="75000"/>
                  </a:schemeClr>
                </a:solidFill>
              </a:defRPr>
            </a:lvl2pPr>
            <a:lvl3pPr marL="3657600" indent="0">
              <a:buNone/>
              <a:defRPr sz="6400">
                <a:solidFill>
                  <a:schemeClr val="tx1">
                    <a:tint val="75000"/>
                  </a:schemeClr>
                </a:solidFill>
              </a:defRPr>
            </a:lvl3pPr>
            <a:lvl4pPr marL="5486400" indent="0">
              <a:buNone/>
              <a:defRPr sz="5600">
                <a:solidFill>
                  <a:schemeClr val="tx1">
                    <a:tint val="75000"/>
                  </a:schemeClr>
                </a:solidFill>
              </a:defRPr>
            </a:lvl4pPr>
            <a:lvl5pPr marL="7315200" indent="0">
              <a:buNone/>
              <a:defRPr sz="5600">
                <a:solidFill>
                  <a:schemeClr val="tx1">
                    <a:tint val="75000"/>
                  </a:schemeClr>
                </a:solidFill>
              </a:defRPr>
            </a:lvl5pPr>
            <a:lvl6pPr marL="9144000" indent="0">
              <a:buNone/>
              <a:defRPr sz="5600">
                <a:solidFill>
                  <a:schemeClr val="tx1">
                    <a:tint val="75000"/>
                  </a:schemeClr>
                </a:solidFill>
              </a:defRPr>
            </a:lvl6pPr>
            <a:lvl7pPr marL="10972800" indent="0">
              <a:buNone/>
              <a:defRPr sz="5600">
                <a:solidFill>
                  <a:schemeClr val="tx1">
                    <a:tint val="75000"/>
                  </a:schemeClr>
                </a:solidFill>
              </a:defRPr>
            </a:lvl7pPr>
            <a:lvl8pPr marL="12801600" indent="0">
              <a:buNone/>
              <a:defRPr sz="5600">
                <a:solidFill>
                  <a:schemeClr val="tx1">
                    <a:tint val="75000"/>
                  </a:schemeClr>
                </a:solidFill>
              </a:defRPr>
            </a:lvl8pPr>
            <a:lvl9pPr marL="14630400" indent="0">
              <a:buNone/>
              <a:defRPr sz="5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A99BCC43-1048-4C08-A63A-1C80D3DD5D4D}" type="datetimeFigureOut">
              <a:rPr lang="zh-CN" altLang="en-US" smtClean="0"/>
              <a:t>2022/1/5 Wednesday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249548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3310802" y="8242306"/>
            <a:ext cx="13192452" cy="16783052"/>
          </a:xfrm>
        </p:spPr>
        <p:txBody>
          <a:bodyPr>
            <a:normAutofit/>
          </a:bodyPr>
          <a:lstStyle>
            <a:lvl1pPr>
              <a:defRPr sz="7200"/>
            </a:lvl1pPr>
            <a:lvl2pPr>
              <a:defRPr sz="6400"/>
            </a:lvl2pPr>
            <a:lvl3pPr>
              <a:defRPr sz="5600"/>
            </a:lvl3pPr>
            <a:lvl4pPr>
              <a:defRPr sz="4800"/>
            </a:lvl4pPr>
            <a:lvl5pPr>
              <a:defRPr sz="4800"/>
            </a:lvl5pPr>
            <a:lvl6pPr>
              <a:defRPr sz="4800"/>
            </a:lvl6pPr>
            <a:lvl7pPr>
              <a:defRPr sz="4800"/>
            </a:lvl7pPr>
            <a:lvl8pPr>
              <a:defRPr sz="4800"/>
            </a:lvl8pPr>
            <a:lvl9pPr>
              <a:defRPr sz="4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16967902" y="8224374"/>
            <a:ext cx="13192460" cy="16800980"/>
          </a:xfrm>
        </p:spPr>
        <p:txBody>
          <a:bodyPr>
            <a:normAutofit/>
          </a:bodyPr>
          <a:lstStyle>
            <a:lvl1pPr>
              <a:defRPr sz="7200"/>
            </a:lvl1pPr>
            <a:lvl2pPr>
              <a:defRPr sz="6400"/>
            </a:lvl2pPr>
            <a:lvl3pPr>
              <a:defRPr sz="5600"/>
            </a:lvl3pPr>
            <a:lvl4pPr>
              <a:defRPr sz="4800"/>
            </a:lvl4pPr>
            <a:lvl5pPr>
              <a:defRPr sz="4800"/>
            </a:lvl5pPr>
            <a:lvl6pPr>
              <a:defRPr sz="4800"/>
            </a:lvl6pPr>
            <a:lvl7pPr>
              <a:defRPr sz="4800"/>
            </a:lvl7pPr>
            <a:lvl8pPr>
              <a:defRPr sz="4800"/>
            </a:lvl8pPr>
            <a:lvl9pPr>
              <a:defRPr sz="4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99BCC43-1048-4C08-A63A-1C80D3DD5D4D}" type="datetimeFigureOut">
              <a:rPr lang="zh-CN" altLang="en-US" smtClean="0"/>
              <a:t>2022/1/5 Wednesday</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1382728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3310800" y="7620000"/>
            <a:ext cx="13192448" cy="2305048"/>
          </a:xfrm>
        </p:spPr>
        <p:txBody>
          <a:bodyPr anchor="b">
            <a:noAutofit/>
          </a:bodyPr>
          <a:lstStyle>
            <a:lvl1pPr marL="0" indent="0">
              <a:buNone/>
              <a:defRPr sz="9600" b="0">
                <a:solidFill>
                  <a:schemeClr val="bg2">
                    <a:lumMod val="40000"/>
                    <a:lumOff val="60000"/>
                  </a:schemeClr>
                </a:solidFill>
              </a:defRPr>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zh-CN" altLang="en-US" smtClean="0"/>
              <a:t>单击此处编辑母版文本样式</a:t>
            </a:r>
          </a:p>
        </p:txBody>
      </p:sp>
      <p:sp>
        <p:nvSpPr>
          <p:cNvPr id="4" name="Content Placeholder 3"/>
          <p:cNvSpPr>
            <a:spLocks noGrp="1"/>
          </p:cNvSpPr>
          <p:nvPr>
            <p:ph sz="half" idx="2"/>
          </p:nvPr>
        </p:nvSpPr>
        <p:spPr>
          <a:xfrm>
            <a:off x="3310802" y="10058400"/>
            <a:ext cx="13192452" cy="14966952"/>
          </a:xfrm>
        </p:spPr>
        <p:txBody>
          <a:bodyPr>
            <a:normAutofit/>
          </a:bodyPr>
          <a:lstStyle>
            <a:lvl1pPr>
              <a:defRPr sz="7200"/>
            </a:lvl1pPr>
            <a:lvl2pPr>
              <a:defRPr sz="6400"/>
            </a:lvl2pPr>
            <a:lvl3pPr>
              <a:defRPr sz="5600"/>
            </a:lvl3pPr>
            <a:lvl4pPr>
              <a:defRPr sz="4800"/>
            </a:lvl4pPr>
            <a:lvl5pPr>
              <a:defRPr sz="4800"/>
            </a:lvl5pPr>
            <a:lvl6pPr>
              <a:defRPr sz="4800"/>
            </a:lvl6pPr>
            <a:lvl7pPr>
              <a:defRPr sz="4800"/>
            </a:lvl7pPr>
            <a:lvl8pPr>
              <a:defRPr sz="4800"/>
            </a:lvl8pPr>
            <a:lvl9pPr>
              <a:defRPr sz="4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16967906" y="7620000"/>
            <a:ext cx="13192452" cy="2305048"/>
          </a:xfrm>
        </p:spPr>
        <p:txBody>
          <a:bodyPr anchor="b">
            <a:noAutofit/>
          </a:bodyPr>
          <a:lstStyle>
            <a:lvl1pPr marL="0" indent="0">
              <a:buNone/>
              <a:defRPr sz="9600" b="0">
                <a:solidFill>
                  <a:schemeClr val="bg2">
                    <a:lumMod val="40000"/>
                    <a:lumOff val="60000"/>
                  </a:schemeClr>
                </a:solidFill>
              </a:defRPr>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zh-CN" altLang="en-US" smtClean="0"/>
              <a:t>单击此处编辑母版文本样式</a:t>
            </a:r>
          </a:p>
        </p:txBody>
      </p:sp>
      <p:sp>
        <p:nvSpPr>
          <p:cNvPr id="6" name="Content Placeholder 5"/>
          <p:cNvSpPr>
            <a:spLocks noGrp="1"/>
          </p:cNvSpPr>
          <p:nvPr>
            <p:ph sz="quarter" idx="4"/>
          </p:nvPr>
        </p:nvSpPr>
        <p:spPr>
          <a:xfrm>
            <a:off x="16967906" y="10058400"/>
            <a:ext cx="13192452" cy="14966952"/>
          </a:xfrm>
        </p:spPr>
        <p:txBody>
          <a:bodyPr>
            <a:normAutofit/>
          </a:bodyPr>
          <a:lstStyle>
            <a:lvl1pPr>
              <a:defRPr sz="7200"/>
            </a:lvl1pPr>
            <a:lvl2pPr>
              <a:defRPr sz="6400"/>
            </a:lvl2pPr>
            <a:lvl3pPr>
              <a:defRPr sz="5600"/>
            </a:lvl3pPr>
            <a:lvl4pPr>
              <a:defRPr sz="4800"/>
            </a:lvl4pPr>
            <a:lvl5pPr>
              <a:defRPr sz="4800"/>
            </a:lvl5pPr>
            <a:lvl6pPr>
              <a:defRPr sz="4800"/>
            </a:lvl6pPr>
            <a:lvl7pPr>
              <a:defRPr sz="4800"/>
            </a:lvl7pPr>
            <a:lvl8pPr>
              <a:defRPr sz="4800"/>
            </a:lvl8pPr>
            <a:lvl9pPr>
              <a:defRPr sz="4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99BCC43-1048-4C08-A63A-1C80D3DD5D4D}" type="datetimeFigureOut">
              <a:rPr lang="zh-CN" altLang="en-US" smtClean="0"/>
              <a:t>2022/1/5 Wednesday</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1913512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7" name="Date Placeholder 2"/>
          <p:cNvSpPr>
            <a:spLocks noGrp="1"/>
          </p:cNvSpPr>
          <p:nvPr>
            <p:ph type="dt" sz="half" idx="10"/>
          </p:nvPr>
        </p:nvSpPr>
        <p:spPr/>
        <p:txBody>
          <a:bodyPr/>
          <a:lstStyle/>
          <a:p>
            <a:fld id="{A99BCC43-1048-4C08-A63A-1C80D3DD5D4D}" type="datetimeFigureOut">
              <a:rPr lang="zh-CN" altLang="en-US" smtClean="0"/>
              <a:t>2022/1/5 Wednesday</a:t>
            </a:fld>
            <a:endParaRPr lang="zh-CN" altLang="en-US"/>
          </a:p>
        </p:txBody>
      </p:sp>
      <p:sp>
        <p:nvSpPr>
          <p:cNvPr id="5" name="Footer Placeholder 3"/>
          <p:cNvSpPr>
            <a:spLocks noGrp="1"/>
          </p:cNvSpPr>
          <p:nvPr>
            <p:ph type="ftr" sz="quarter" idx="11"/>
          </p:nvPr>
        </p:nvSpPr>
        <p:spPr/>
        <p:txBody>
          <a:bodyPr/>
          <a:lstStyle/>
          <a:p>
            <a:endParaRPr lang="zh-CN" altLang="en-US"/>
          </a:p>
        </p:txBody>
      </p:sp>
      <p:sp>
        <p:nvSpPr>
          <p:cNvPr id="6" name="Slide Number Placeholder 4"/>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4014075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99BCC43-1048-4C08-A63A-1C80D3DD5D4D}" type="datetimeFigureOut">
              <a:rPr lang="zh-CN" altLang="en-US" smtClean="0"/>
              <a:t>2022/1/5 Wednesday</a:t>
            </a:fld>
            <a:endParaRPr lang="zh-CN" altLang="en-US"/>
          </a:p>
        </p:txBody>
      </p:sp>
      <p:sp>
        <p:nvSpPr>
          <p:cNvPr id="5" name="Footer Placeholder 2"/>
          <p:cNvSpPr>
            <a:spLocks noGrp="1"/>
          </p:cNvSpPr>
          <p:nvPr>
            <p:ph type="ftr" sz="quarter" idx="11"/>
          </p:nvPr>
        </p:nvSpPr>
        <p:spPr/>
        <p:txBody>
          <a:bodyPr/>
          <a:lstStyle/>
          <a:p>
            <a:endParaRPr lang="zh-CN" altLang="en-US"/>
          </a:p>
        </p:txBody>
      </p:sp>
      <p:sp>
        <p:nvSpPr>
          <p:cNvPr id="6" name="Slide Number Placeholder 3"/>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2877938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3465764" y="5791200"/>
            <a:ext cx="10205848" cy="5791200"/>
          </a:xfrm>
        </p:spPr>
        <p:txBody>
          <a:bodyPr anchor="b"/>
          <a:lstStyle>
            <a:lvl1pPr algn="l">
              <a:defRPr sz="9600" b="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14357590" y="5791200"/>
            <a:ext cx="15592052" cy="18288000"/>
          </a:xfrm>
        </p:spPr>
        <p:txBody>
          <a:bodyPr anchor="ctr">
            <a:normAutofit/>
          </a:bodyPr>
          <a:lstStyle>
            <a:lvl1pPr>
              <a:defRPr sz="8000"/>
            </a:lvl1pPr>
            <a:lvl2pPr>
              <a:defRPr sz="7200"/>
            </a:lvl2pPr>
            <a:lvl3pPr>
              <a:defRPr sz="6400"/>
            </a:lvl3pPr>
            <a:lvl4pPr>
              <a:defRPr sz="5600"/>
            </a:lvl4pPr>
            <a:lvl5pPr>
              <a:defRPr sz="5600"/>
            </a:lvl5pPr>
            <a:lvl6pPr>
              <a:defRPr sz="5600"/>
            </a:lvl6pPr>
            <a:lvl7pPr>
              <a:defRPr sz="5600"/>
            </a:lvl7pPr>
            <a:lvl8pPr>
              <a:defRPr sz="5600"/>
            </a:lvl8pPr>
            <a:lvl9pPr>
              <a:defRPr sz="5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3465764" y="12517126"/>
            <a:ext cx="10205848" cy="11582396"/>
          </a:xfrm>
        </p:spPr>
        <p:txBody>
          <a:bodyPr/>
          <a:lstStyle>
            <a:lvl1pPr marL="0" indent="0">
              <a:buNone/>
              <a:defRPr sz="56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zh-CN" altLang="en-US" smtClean="0"/>
              <a:t>单击此处编辑母版文本样式</a:t>
            </a:r>
          </a:p>
        </p:txBody>
      </p:sp>
      <p:sp>
        <p:nvSpPr>
          <p:cNvPr id="7" name="Date Placeholder 4"/>
          <p:cNvSpPr>
            <a:spLocks noGrp="1"/>
          </p:cNvSpPr>
          <p:nvPr>
            <p:ph type="dt" sz="half" idx="10"/>
          </p:nvPr>
        </p:nvSpPr>
        <p:spPr/>
        <p:txBody>
          <a:bodyPr/>
          <a:lstStyle/>
          <a:p>
            <a:fld id="{A99BCC43-1048-4C08-A63A-1C80D3DD5D4D}" type="datetimeFigureOut">
              <a:rPr lang="zh-CN" altLang="en-US" smtClean="0"/>
              <a:t>2022/1/5 Wednesday</a:t>
            </a:fld>
            <a:endParaRPr lang="zh-CN" altLang="en-US"/>
          </a:p>
        </p:txBody>
      </p:sp>
      <p:sp>
        <p:nvSpPr>
          <p:cNvPr id="5" name="Footer Placeholder 5"/>
          <p:cNvSpPr>
            <a:spLocks noGrp="1"/>
          </p:cNvSpPr>
          <p:nvPr>
            <p:ph type="ftr" sz="quarter" idx="11"/>
          </p:nvPr>
        </p:nvSpPr>
        <p:spPr/>
        <p:txBody>
          <a:bodyPr/>
          <a:lstStyle/>
          <a:p>
            <a:endParaRPr lang="zh-CN" altLang="en-US"/>
          </a:p>
        </p:txBody>
      </p:sp>
      <p:sp>
        <p:nvSpPr>
          <p:cNvPr id="6" name="Slide Number Placeholder 6"/>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3719955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3462624" y="7416768"/>
            <a:ext cx="15282696" cy="6299232"/>
          </a:xfrm>
        </p:spPr>
        <p:txBody>
          <a:bodyPr anchor="b">
            <a:normAutofit/>
          </a:bodyPr>
          <a:lstStyle>
            <a:lvl1pPr algn="l">
              <a:defRPr sz="14400" b="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20854070" y="4572000"/>
            <a:ext cx="9603700" cy="18288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6400"/>
            </a:lvl1pPr>
            <a:lvl2pPr marL="1828800" indent="0">
              <a:buNone/>
              <a:defRPr sz="6400"/>
            </a:lvl2pPr>
            <a:lvl3pPr marL="3657600" indent="0">
              <a:buNone/>
              <a:defRPr sz="6400"/>
            </a:lvl3pPr>
            <a:lvl4pPr marL="5486400" indent="0">
              <a:buNone/>
              <a:defRPr sz="6400"/>
            </a:lvl4pPr>
            <a:lvl5pPr marL="7315200" indent="0">
              <a:buNone/>
              <a:defRPr sz="6400"/>
            </a:lvl5pPr>
            <a:lvl6pPr marL="9144000" indent="0">
              <a:buNone/>
              <a:defRPr sz="6400"/>
            </a:lvl6pPr>
            <a:lvl7pPr marL="10972800" indent="0">
              <a:buNone/>
              <a:defRPr sz="6400"/>
            </a:lvl7pPr>
            <a:lvl8pPr marL="12801600" indent="0">
              <a:buNone/>
              <a:defRPr sz="6400"/>
            </a:lvl8pPr>
            <a:lvl9pPr marL="14630400" indent="0">
              <a:buNone/>
              <a:defRPr sz="64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3465764" y="14630400"/>
            <a:ext cx="15258912" cy="5486400"/>
          </a:xfrm>
        </p:spPr>
        <p:txBody>
          <a:bodyPr>
            <a:normAutofit/>
          </a:bodyPr>
          <a:lstStyle>
            <a:lvl1pPr marL="0" indent="0">
              <a:buNone/>
              <a:defRPr sz="56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A99BCC43-1048-4C08-A63A-1C80D3DD5D4D}" type="datetimeFigureOut">
              <a:rPr lang="zh-CN" altLang="en-US" smtClean="0"/>
              <a:t>2022/1/5 Wednesday</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3145450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25197728" y="6705600"/>
            <a:ext cx="11277600" cy="112776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22759328" y="-1828800"/>
            <a:ext cx="6400800" cy="64008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25197728" y="24384000"/>
            <a:ext cx="3962400" cy="39624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15952" y="10668000"/>
            <a:ext cx="16764000" cy="16764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3359152" y="11582400"/>
            <a:ext cx="9448800" cy="94488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30982576" y="0"/>
            <a:ext cx="2743200" cy="4397832"/>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38840" y="1810872"/>
            <a:ext cx="28221520" cy="5602120"/>
          </a:xfrm>
          <a:prstGeom prst="rect">
            <a:avLst/>
          </a:prstGeom>
        </p:spPr>
        <p:txBody>
          <a:bodyPr vert="horz" lIns="91440" tIns="45720" rIns="91440" bIns="45720" rtlCol="0" anchor="t">
            <a:no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3310800" y="8211702"/>
            <a:ext cx="26846616" cy="1678192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rot="5400000">
            <a:off x="29979958" y="7315086"/>
            <a:ext cx="3962396" cy="914636"/>
          </a:xfrm>
          <a:prstGeom prst="rect">
            <a:avLst/>
          </a:prstGeom>
        </p:spPr>
        <p:txBody>
          <a:bodyPr vert="horz" lIns="91440" tIns="45720" rIns="91440" bIns="45720" rtlCol="0" anchor="t"/>
          <a:lstStyle>
            <a:lvl1pPr algn="l">
              <a:defRPr sz="4400" b="0" i="0">
                <a:solidFill>
                  <a:schemeClr val="tx1">
                    <a:tint val="75000"/>
                    <a:alpha val="60000"/>
                  </a:schemeClr>
                </a:solidFill>
              </a:defRPr>
            </a:lvl1pPr>
          </a:lstStyle>
          <a:p>
            <a:fld id="{A99BCC43-1048-4C08-A63A-1C80D3DD5D4D}" type="datetimeFigureOut">
              <a:rPr lang="zh-CN" altLang="en-US" smtClean="0"/>
              <a:t>2022/1/5 Wednesday</a:t>
            </a:fld>
            <a:endParaRPr lang="zh-CN" altLang="en-US"/>
          </a:p>
        </p:txBody>
      </p:sp>
      <p:sp>
        <p:nvSpPr>
          <p:cNvPr id="5" name="Footer Placeholder 4"/>
          <p:cNvSpPr>
            <a:spLocks noGrp="1"/>
          </p:cNvSpPr>
          <p:nvPr>
            <p:ph type="ftr" sz="quarter" idx="3"/>
          </p:nvPr>
        </p:nvSpPr>
        <p:spPr>
          <a:xfrm rot="5400000">
            <a:off x="24933342" y="13053484"/>
            <a:ext cx="15439180" cy="914640"/>
          </a:xfrm>
          <a:prstGeom prst="rect">
            <a:avLst/>
          </a:prstGeom>
        </p:spPr>
        <p:txBody>
          <a:bodyPr vert="horz" lIns="91440" tIns="45720" rIns="91440" bIns="45720" rtlCol="0" anchor="b"/>
          <a:lstStyle>
            <a:lvl1pPr algn="l">
              <a:defRPr sz="4400" b="0" i="0">
                <a:solidFill>
                  <a:schemeClr val="tx1">
                    <a:tint val="75000"/>
                    <a:alpha val="60000"/>
                  </a:schemeClr>
                </a:solidFill>
              </a:defRPr>
            </a:lvl1pPr>
          </a:lstStyle>
          <a:p>
            <a:endParaRPr lang="zh-CN" altLang="en-US"/>
          </a:p>
        </p:txBody>
      </p:sp>
      <p:sp>
        <p:nvSpPr>
          <p:cNvPr id="6" name="Slide Number Placeholder 5"/>
          <p:cNvSpPr>
            <a:spLocks noGrp="1"/>
          </p:cNvSpPr>
          <p:nvPr>
            <p:ph type="sldNum" sz="quarter" idx="4"/>
          </p:nvPr>
        </p:nvSpPr>
        <p:spPr bwMode="gray">
          <a:xfrm>
            <a:off x="31065726" y="1182946"/>
            <a:ext cx="2515252" cy="3070748"/>
          </a:xfrm>
          <a:prstGeom prst="rect">
            <a:avLst/>
          </a:prstGeom>
        </p:spPr>
        <p:txBody>
          <a:bodyPr vert="horz" lIns="91440" tIns="45720" rIns="91440" bIns="45720" rtlCol="0" anchor="b"/>
          <a:lstStyle>
            <a:lvl1pPr algn="ctr">
              <a:defRPr sz="11204" b="0" i="0">
                <a:solidFill>
                  <a:schemeClr val="tx1">
                    <a:tint val="75000"/>
                  </a:schemeClr>
                </a:solidFill>
              </a:defRPr>
            </a:lvl1p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392962375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1828828" rtl="0" eaLnBrk="1" latinLnBrk="0" hangingPunct="1">
        <a:spcBef>
          <a:spcPct val="0"/>
        </a:spcBef>
        <a:buNone/>
        <a:defRPr sz="168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371624" indent="-1371624" algn="l" defTabSz="1828828" rtl="0" eaLnBrk="1" latinLnBrk="0" hangingPunct="1">
        <a:spcBef>
          <a:spcPts val="4000"/>
        </a:spcBef>
        <a:spcAft>
          <a:spcPts val="0"/>
        </a:spcAft>
        <a:buClr>
          <a:schemeClr val="bg2">
            <a:lumMod val="40000"/>
            <a:lumOff val="60000"/>
          </a:schemeClr>
        </a:buClr>
        <a:buSzPct val="80000"/>
        <a:buFont typeface="Wingdings 3" charset="2"/>
        <a:buChar char=""/>
        <a:defRPr sz="8000" b="0" i="0" kern="1200">
          <a:solidFill>
            <a:schemeClr val="tx1"/>
          </a:solidFill>
          <a:latin typeface="+mj-lt"/>
          <a:ea typeface="+mj-ea"/>
          <a:cs typeface="+mj-cs"/>
        </a:defRPr>
      </a:lvl1pPr>
      <a:lvl2pPr marL="2971848" indent="-1143020" algn="l" defTabSz="1828828" rtl="0" eaLnBrk="1" latinLnBrk="0" hangingPunct="1">
        <a:spcBef>
          <a:spcPts val="4000"/>
        </a:spcBef>
        <a:spcAft>
          <a:spcPts val="0"/>
        </a:spcAft>
        <a:buClr>
          <a:schemeClr val="bg2">
            <a:lumMod val="40000"/>
            <a:lumOff val="60000"/>
          </a:schemeClr>
        </a:buClr>
        <a:buSzPct val="80000"/>
        <a:buFont typeface="Wingdings 3" charset="2"/>
        <a:buChar char=""/>
        <a:defRPr sz="7200" b="0" i="0" kern="1200">
          <a:solidFill>
            <a:schemeClr val="tx1"/>
          </a:solidFill>
          <a:latin typeface="+mj-lt"/>
          <a:ea typeface="+mj-ea"/>
          <a:cs typeface="+mj-cs"/>
        </a:defRPr>
      </a:lvl2pPr>
      <a:lvl3pPr marL="4572080" indent="-914416" algn="l" defTabSz="1828828" rtl="0" eaLnBrk="1" latinLnBrk="0" hangingPunct="1">
        <a:spcBef>
          <a:spcPts val="4000"/>
        </a:spcBef>
        <a:spcAft>
          <a:spcPts val="0"/>
        </a:spcAft>
        <a:buClr>
          <a:schemeClr val="bg2">
            <a:lumMod val="40000"/>
            <a:lumOff val="60000"/>
          </a:schemeClr>
        </a:buClr>
        <a:buSzPct val="80000"/>
        <a:buFont typeface="Wingdings 3" charset="2"/>
        <a:buChar char=""/>
        <a:defRPr sz="6400" b="0" i="0" kern="1200">
          <a:solidFill>
            <a:schemeClr val="tx1"/>
          </a:solidFill>
          <a:latin typeface="+mj-lt"/>
          <a:ea typeface="+mj-ea"/>
          <a:cs typeface="+mj-cs"/>
        </a:defRPr>
      </a:lvl3pPr>
      <a:lvl4pPr marL="6400908" indent="-914416" algn="l" defTabSz="1828828" rtl="0" eaLnBrk="1" latinLnBrk="0" hangingPunct="1">
        <a:spcBef>
          <a:spcPts val="4000"/>
        </a:spcBef>
        <a:spcAft>
          <a:spcPts val="0"/>
        </a:spcAft>
        <a:buClr>
          <a:schemeClr val="bg2">
            <a:lumMod val="40000"/>
            <a:lumOff val="60000"/>
          </a:schemeClr>
        </a:buClr>
        <a:buSzPct val="80000"/>
        <a:buFont typeface="Wingdings 3" charset="2"/>
        <a:buChar char=""/>
        <a:defRPr sz="5600" b="0" i="0" kern="1200">
          <a:solidFill>
            <a:schemeClr val="tx1"/>
          </a:solidFill>
          <a:latin typeface="+mj-lt"/>
          <a:ea typeface="+mj-ea"/>
          <a:cs typeface="+mj-cs"/>
        </a:defRPr>
      </a:lvl4pPr>
      <a:lvl5pPr marL="8229736" indent="-914416" algn="l" defTabSz="1828828" rtl="0" eaLnBrk="1" latinLnBrk="0" hangingPunct="1">
        <a:spcBef>
          <a:spcPts val="4000"/>
        </a:spcBef>
        <a:spcAft>
          <a:spcPts val="0"/>
        </a:spcAft>
        <a:buClr>
          <a:schemeClr val="bg2">
            <a:lumMod val="40000"/>
            <a:lumOff val="60000"/>
          </a:schemeClr>
        </a:buClr>
        <a:buSzPct val="80000"/>
        <a:buFont typeface="Wingdings 3" charset="2"/>
        <a:buChar char=""/>
        <a:defRPr sz="5600" b="0" i="0" kern="1200">
          <a:solidFill>
            <a:schemeClr val="tx1"/>
          </a:solidFill>
          <a:latin typeface="+mj-lt"/>
          <a:ea typeface="+mj-ea"/>
          <a:cs typeface="+mj-cs"/>
        </a:defRPr>
      </a:lvl5pPr>
      <a:lvl6pPr marL="10058568" indent="-914416" algn="l" defTabSz="1828828" rtl="0" eaLnBrk="1" latinLnBrk="0" hangingPunct="1">
        <a:spcBef>
          <a:spcPts val="4000"/>
        </a:spcBef>
        <a:spcAft>
          <a:spcPts val="0"/>
        </a:spcAft>
        <a:buClr>
          <a:schemeClr val="bg2">
            <a:lumMod val="40000"/>
            <a:lumOff val="60000"/>
          </a:schemeClr>
        </a:buClr>
        <a:buSzPct val="80000"/>
        <a:buFont typeface="Wingdings 3" charset="2"/>
        <a:buChar char=""/>
        <a:defRPr sz="5600" b="0" i="0" kern="1200">
          <a:solidFill>
            <a:schemeClr val="tx1"/>
          </a:solidFill>
          <a:latin typeface="+mj-lt"/>
          <a:ea typeface="+mj-ea"/>
          <a:cs typeface="+mj-cs"/>
        </a:defRPr>
      </a:lvl6pPr>
      <a:lvl7pPr marL="11887396" indent="-914416" algn="l" defTabSz="1828828" rtl="0" eaLnBrk="1" latinLnBrk="0" hangingPunct="1">
        <a:spcBef>
          <a:spcPts val="4000"/>
        </a:spcBef>
        <a:spcAft>
          <a:spcPts val="0"/>
        </a:spcAft>
        <a:buClr>
          <a:schemeClr val="bg2">
            <a:lumMod val="40000"/>
            <a:lumOff val="60000"/>
          </a:schemeClr>
        </a:buClr>
        <a:buSzPct val="80000"/>
        <a:buFont typeface="Wingdings 3" charset="2"/>
        <a:buChar char=""/>
        <a:defRPr sz="5600" b="0" i="0" kern="1200">
          <a:solidFill>
            <a:schemeClr val="tx1"/>
          </a:solidFill>
          <a:latin typeface="+mj-lt"/>
          <a:ea typeface="+mj-ea"/>
          <a:cs typeface="+mj-cs"/>
        </a:defRPr>
      </a:lvl7pPr>
      <a:lvl8pPr marL="13716228" indent="-914416" algn="l" defTabSz="1828828" rtl="0" eaLnBrk="1" latinLnBrk="0" hangingPunct="1">
        <a:spcBef>
          <a:spcPts val="4000"/>
        </a:spcBef>
        <a:spcAft>
          <a:spcPts val="0"/>
        </a:spcAft>
        <a:buClr>
          <a:schemeClr val="bg2">
            <a:lumMod val="40000"/>
            <a:lumOff val="60000"/>
          </a:schemeClr>
        </a:buClr>
        <a:buSzPct val="80000"/>
        <a:buFont typeface="Wingdings 3" charset="2"/>
        <a:buChar char=""/>
        <a:defRPr sz="5600" b="0" i="0" kern="1200">
          <a:solidFill>
            <a:schemeClr val="tx1"/>
          </a:solidFill>
          <a:latin typeface="+mj-lt"/>
          <a:ea typeface="+mj-ea"/>
          <a:cs typeface="+mj-cs"/>
        </a:defRPr>
      </a:lvl8pPr>
      <a:lvl9pPr marL="15545056" indent="-914416" algn="l" defTabSz="1828828" rtl="0" eaLnBrk="1" latinLnBrk="0" hangingPunct="1">
        <a:spcBef>
          <a:spcPts val="4000"/>
        </a:spcBef>
        <a:spcAft>
          <a:spcPts val="0"/>
        </a:spcAft>
        <a:buClr>
          <a:schemeClr val="bg2">
            <a:lumMod val="40000"/>
            <a:lumOff val="60000"/>
          </a:schemeClr>
        </a:buClr>
        <a:buSzPct val="80000"/>
        <a:buFont typeface="Wingdings 3" charset="2"/>
        <a:buChar char=""/>
        <a:defRPr sz="5600" b="0" i="0" kern="1200">
          <a:solidFill>
            <a:schemeClr val="tx1"/>
          </a:solidFill>
          <a:latin typeface="+mj-lt"/>
          <a:ea typeface="+mj-ea"/>
          <a:cs typeface="+mj-cs"/>
        </a:defRPr>
      </a:lvl9pPr>
    </p:bodyStyle>
    <p:otherStyle>
      <a:defPPr>
        <a:defRPr lang="en-US"/>
      </a:defPPr>
      <a:lvl1pPr marL="0" algn="l" defTabSz="1828828" rtl="0" eaLnBrk="1" latinLnBrk="0" hangingPunct="1">
        <a:defRPr sz="7200" kern="1200">
          <a:solidFill>
            <a:schemeClr val="tx1"/>
          </a:solidFill>
          <a:latin typeface="+mn-lt"/>
          <a:ea typeface="+mn-ea"/>
          <a:cs typeface="+mn-cs"/>
        </a:defRPr>
      </a:lvl1pPr>
      <a:lvl2pPr marL="1828828" algn="l" defTabSz="1828828" rtl="0" eaLnBrk="1" latinLnBrk="0" hangingPunct="1">
        <a:defRPr sz="7200" kern="1200">
          <a:solidFill>
            <a:schemeClr val="tx1"/>
          </a:solidFill>
          <a:latin typeface="+mn-lt"/>
          <a:ea typeface="+mn-ea"/>
          <a:cs typeface="+mn-cs"/>
        </a:defRPr>
      </a:lvl2pPr>
      <a:lvl3pPr marL="3657660" algn="l" defTabSz="1828828" rtl="0" eaLnBrk="1" latinLnBrk="0" hangingPunct="1">
        <a:defRPr sz="7200" kern="1200">
          <a:solidFill>
            <a:schemeClr val="tx1"/>
          </a:solidFill>
          <a:latin typeface="+mn-lt"/>
          <a:ea typeface="+mn-ea"/>
          <a:cs typeface="+mn-cs"/>
        </a:defRPr>
      </a:lvl3pPr>
      <a:lvl4pPr marL="5486488" algn="l" defTabSz="1828828" rtl="0" eaLnBrk="1" latinLnBrk="0" hangingPunct="1">
        <a:defRPr sz="7200" kern="1200">
          <a:solidFill>
            <a:schemeClr val="tx1"/>
          </a:solidFill>
          <a:latin typeface="+mn-lt"/>
          <a:ea typeface="+mn-ea"/>
          <a:cs typeface="+mn-cs"/>
        </a:defRPr>
      </a:lvl4pPr>
      <a:lvl5pPr marL="7315324" algn="l" defTabSz="1828828" rtl="0" eaLnBrk="1" latinLnBrk="0" hangingPunct="1">
        <a:defRPr sz="7200" kern="1200">
          <a:solidFill>
            <a:schemeClr val="tx1"/>
          </a:solidFill>
          <a:latin typeface="+mn-lt"/>
          <a:ea typeface="+mn-ea"/>
          <a:cs typeface="+mn-cs"/>
        </a:defRPr>
      </a:lvl5pPr>
      <a:lvl6pPr marL="9144152" algn="l" defTabSz="1828828" rtl="0" eaLnBrk="1" latinLnBrk="0" hangingPunct="1">
        <a:defRPr sz="7200" kern="1200">
          <a:solidFill>
            <a:schemeClr val="tx1"/>
          </a:solidFill>
          <a:latin typeface="+mn-lt"/>
          <a:ea typeface="+mn-ea"/>
          <a:cs typeface="+mn-cs"/>
        </a:defRPr>
      </a:lvl6pPr>
      <a:lvl7pPr marL="10972984" algn="l" defTabSz="1828828" rtl="0" eaLnBrk="1" latinLnBrk="0" hangingPunct="1">
        <a:defRPr sz="7200" kern="1200">
          <a:solidFill>
            <a:schemeClr val="tx1"/>
          </a:solidFill>
          <a:latin typeface="+mn-lt"/>
          <a:ea typeface="+mn-ea"/>
          <a:cs typeface="+mn-cs"/>
        </a:defRPr>
      </a:lvl7pPr>
      <a:lvl8pPr marL="12801812" algn="l" defTabSz="1828828" rtl="0" eaLnBrk="1" latinLnBrk="0" hangingPunct="1">
        <a:defRPr sz="7200" kern="1200">
          <a:solidFill>
            <a:schemeClr val="tx1"/>
          </a:solidFill>
          <a:latin typeface="+mn-lt"/>
          <a:ea typeface="+mn-ea"/>
          <a:cs typeface="+mn-cs"/>
        </a:defRPr>
      </a:lvl8pPr>
      <a:lvl9pPr marL="14630644" algn="l" defTabSz="1828828" rtl="0" eaLnBrk="1" latinLnBrk="0" hangingPunct="1">
        <a:defRPr sz="7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6347011" y="1035912"/>
            <a:ext cx="25226682" cy="2123658"/>
          </a:xfrm>
          <a:prstGeom prst="rect">
            <a:avLst/>
          </a:prstGeom>
        </p:spPr>
        <p:txBody>
          <a:bodyPr wrap="square">
            <a:spAutoFit/>
          </a:bodyPr>
          <a:lstStyle/>
          <a:p>
            <a:pPr algn="ctr">
              <a:spcAft>
                <a:spcPts val="600"/>
              </a:spcAft>
            </a:pPr>
            <a:r>
              <a:rPr lang="en-US" altLang="zh-CN" sz="6600" b="1" dirty="0">
                <a:latin typeface="Arial" panose="020B0604020202020204" pitchFamily="34" charset="0"/>
                <a:ea typeface="MS Mincho"/>
                <a:cs typeface="Arial" panose="020B0604020202020204" pitchFamily="34" charset="0"/>
              </a:rPr>
              <a:t>Remote Real-Time Interaction Technology of Wind Power Based on AR</a:t>
            </a:r>
            <a:endParaRPr lang="zh-CN" altLang="zh-CN" sz="6600" b="1" dirty="0">
              <a:effectLst/>
              <a:latin typeface="Arial" panose="020B0604020202020204" pitchFamily="34" charset="0"/>
              <a:ea typeface="MS Mincho"/>
              <a:cs typeface="Arial" panose="020B0604020202020204" pitchFamily="34" charset="0"/>
            </a:endParaRPr>
          </a:p>
        </p:txBody>
      </p:sp>
      <p:sp>
        <p:nvSpPr>
          <p:cNvPr id="9" name="矩形 8"/>
          <p:cNvSpPr/>
          <p:nvPr/>
        </p:nvSpPr>
        <p:spPr>
          <a:xfrm>
            <a:off x="1077689" y="7394904"/>
            <a:ext cx="13748876" cy="19790033"/>
          </a:xfrm>
          <a:prstGeom prst="rect">
            <a:avLst/>
          </a:prstGeom>
        </p:spPr>
        <p:txBody>
          <a:bodyPr wrap="square">
            <a:spAutoFit/>
          </a:bodyPr>
          <a:lstStyle/>
          <a:p>
            <a:pPr algn="just"/>
            <a:r>
              <a:rPr lang="en-US" altLang="zh-CN" sz="4000" i="1" dirty="0" smtClean="0">
                <a:latin typeface="Arial" panose="020B0604020202020204" pitchFamily="34" charset="0"/>
                <a:cs typeface="Arial" panose="020B0604020202020204" pitchFamily="34" charset="0"/>
              </a:rPr>
              <a:t>Abstract</a:t>
            </a:r>
            <a:r>
              <a:rPr lang="en-US" altLang="zh-CN" sz="4000" dirty="0">
                <a:latin typeface="Arial" panose="020B0604020202020204" pitchFamily="34" charset="0"/>
                <a:cs typeface="Arial" panose="020B0604020202020204" pitchFamily="34" charset="0"/>
              </a:rPr>
              <a:t>—with the continuous development of China's energy modernization reserve, the development of various new energy sources is becoming more and more important. As the most important part of China's clean energy, how to carry out real-time interactive control of wind power energy is the key of wind power energy management, and the use of AR technology plays a key role in remote control. Augmented reality technology is a new technology developing continuously in virtual reality technology. By combining the real-time interaction of wind power control and the situation that may occur at any time in the control process, the virtual interaction system is established to perfectly simulate and reproduce the virtual reality scene and real control situation, so as to give users a sense of experience beyond reality. The experimental results show that the research on remote real-time interaction technology of wind power based on AR improves the efficiency of wind power management by 8.36%. On mobile devices, with the help of virtual reality technology and camera, AR technology can be realized and meet the needs of applications in some fields. By studying the technical means of camera real-time attitude estimation and three-dimensional registration in unknown environment, in order to achieve the integration of virtual wind power scene and real scene, so as to focus the wind farm scene in the hands of the controller. According to the limitations of the research on wind power remote real-time interaction, the automatic extraction is updated and iterated in an innovative way, and the layout and location information of various interaction scenes are analyzed, discussed and summarized, so as to provide the research results of wind power remote real-time interaction technology of AR in China.</a:t>
            </a:r>
            <a:endParaRPr lang="zh-CN" altLang="en-US" sz="4000" dirty="0">
              <a:latin typeface="Arial" panose="020B0604020202020204" pitchFamily="34" charset="0"/>
              <a:cs typeface="Arial" panose="020B0604020202020204" pitchFamily="34" charset="0"/>
            </a:endParaRPr>
          </a:p>
        </p:txBody>
      </p:sp>
      <p:sp>
        <p:nvSpPr>
          <p:cNvPr id="12" name="矩形 11"/>
          <p:cNvSpPr/>
          <p:nvPr/>
        </p:nvSpPr>
        <p:spPr>
          <a:xfrm>
            <a:off x="15841596" y="15184691"/>
            <a:ext cx="19762605" cy="11941731"/>
          </a:xfrm>
          <a:prstGeom prst="rect">
            <a:avLst/>
          </a:prstGeom>
        </p:spPr>
        <p:txBody>
          <a:bodyPr wrap="square">
            <a:spAutoFit/>
          </a:bodyPr>
          <a:lstStyle/>
          <a:p>
            <a:pPr lvl="0" algn="ctr">
              <a:spcBef>
                <a:spcPts val="800"/>
              </a:spcBef>
              <a:spcAft>
                <a:spcPts val="400"/>
              </a:spcAft>
              <a:tabLst>
                <a:tab pos="137160" algn="l"/>
              </a:tabLst>
            </a:pPr>
            <a:r>
              <a:rPr lang="en-US" altLang="zh-CN" sz="4000" b="1" kern="0" dirty="0" smtClean="0">
                <a:effectLst/>
                <a:latin typeface="Arial" panose="020B0604020202020204" pitchFamily="34" charset="0"/>
                <a:cs typeface="Arial" panose="020B0604020202020204" pitchFamily="34" charset="0"/>
              </a:rPr>
              <a:t>Conclusion </a:t>
            </a:r>
          </a:p>
          <a:p>
            <a:pPr lvl="0" algn="just">
              <a:spcBef>
                <a:spcPts val="800"/>
              </a:spcBef>
              <a:spcAft>
                <a:spcPts val="400"/>
              </a:spcAft>
              <a:tabLst>
                <a:tab pos="137160" algn="l"/>
              </a:tabLst>
            </a:pPr>
            <a:r>
              <a:rPr lang="en-US" altLang="zh-CN" sz="4000" kern="0" dirty="0">
                <a:latin typeface="Arial" panose="020B0604020202020204" pitchFamily="34" charset="0"/>
                <a:cs typeface="Arial" panose="020B0604020202020204" pitchFamily="34" charset="0"/>
              </a:rPr>
              <a:t>Although in the research of wind power remote real-time interaction technology based on AR, there are great deficiencies in the content of the article due to the one-sided data that may be collected. With the development of society and the progress of cities, the concept of digital city has penetrated into the public. With the continuous development of information and communication technology in distribution network, the interaction between demand side and networking is gradually strengthened. Because the wind speed is random, the wind speed sequence can be regarded as a random time series. Therefore, the idea of least squares recursion can be applied to the field of wind power prediction. The least square method has good statistical properties. The forgetting factor can modify the results of the least square method by changing the weight according to the error. At the same time, it can determine the data window of the input data. Experiments show that this method can get better results. The dispatching mode of power grid needs to be adjusted accordingly in the environment of power market. There are still many steps to study the remote real-time interaction technology of wind power based on AR, which cannot be involved due to space and personal ability. In addition, the practical application effect of the relevant experiments of AR virtual reality technology can only be compared with the traditional model from the level of theory and simulation.</a:t>
            </a:r>
            <a:endParaRPr lang="en-US" altLang="zh-CN" sz="4000" kern="0" dirty="0" smtClean="0">
              <a:effectLst/>
              <a:latin typeface="Arial" panose="020B0604020202020204" pitchFamily="34" charset="0"/>
              <a:cs typeface="Arial" panose="020B0604020202020204" pitchFamily="34" charset="0"/>
            </a:endParaRPr>
          </a:p>
        </p:txBody>
      </p:sp>
      <p:sp>
        <p:nvSpPr>
          <p:cNvPr id="3" name="矩形 2"/>
          <p:cNvSpPr/>
          <p:nvPr/>
        </p:nvSpPr>
        <p:spPr>
          <a:xfrm>
            <a:off x="2793379" y="3728095"/>
            <a:ext cx="32810822" cy="3098284"/>
          </a:xfrm>
          <a:prstGeom prst="rect">
            <a:avLst/>
          </a:prstGeom>
        </p:spPr>
        <p:txBody>
          <a:bodyPr wrap="square">
            <a:spAutoFit/>
          </a:bodyPr>
          <a:lstStyle/>
          <a:p>
            <a:pPr algn="ctr">
              <a:spcBef>
                <a:spcPts val="1800"/>
              </a:spcBef>
              <a:spcAft>
                <a:spcPts val="200"/>
              </a:spcAft>
            </a:pPr>
            <a:r>
              <a:rPr lang="en-US" altLang="zh-CN" sz="5400" dirty="0">
                <a:latin typeface="Times New Roman" panose="02020603050405020304" pitchFamily="18" charset="0"/>
                <a:ea typeface="MS Mincho"/>
              </a:rPr>
              <a:t>Yong Du, </a:t>
            </a:r>
            <a:r>
              <a:rPr lang="en-US" altLang="zh-CN" sz="5400" dirty="0" err="1">
                <a:latin typeface="Times New Roman" panose="02020603050405020304" pitchFamily="18" charset="0"/>
                <a:ea typeface="MS Mincho"/>
              </a:rPr>
              <a:t>Baoyu</a:t>
            </a:r>
            <a:r>
              <a:rPr lang="en-US" altLang="zh-CN" sz="5400" dirty="0">
                <a:latin typeface="Times New Roman" panose="02020603050405020304" pitchFamily="18" charset="0"/>
                <a:ea typeface="MS Mincho"/>
              </a:rPr>
              <a:t> </a:t>
            </a:r>
            <a:r>
              <a:rPr lang="en-US" altLang="zh-CN" sz="5400" dirty="0" err="1">
                <a:latin typeface="Times New Roman" panose="02020603050405020304" pitchFamily="18" charset="0"/>
                <a:ea typeface="MS Mincho"/>
              </a:rPr>
              <a:t>Xie</a:t>
            </a:r>
            <a:r>
              <a:rPr lang="en-US" altLang="zh-CN" sz="5400" dirty="0">
                <a:latin typeface="Times New Roman" panose="02020603050405020304" pitchFamily="18" charset="0"/>
                <a:ea typeface="MS Mincho"/>
              </a:rPr>
              <a:t>, </a:t>
            </a:r>
            <a:r>
              <a:rPr lang="en-US" altLang="zh-CN" sz="5400" dirty="0" err="1">
                <a:latin typeface="Times New Roman" panose="02020603050405020304" pitchFamily="18" charset="0"/>
                <a:ea typeface="MS Mincho"/>
              </a:rPr>
              <a:t>Mingxiang</a:t>
            </a:r>
            <a:r>
              <a:rPr lang="en-US" altLang="zh-CN" sz="5400" dirty="0">
                <a:latin typeface="Times New Roman" panose="02020603050405020304" pitchFamily="18" charset="0"/>
                <a:ea typeface="MS Mincho"/>
              </a:rPr>
              <a:t> Ba, </a:t>
            </a:r>
            <a:r>
              <a:rPr lang="en-US" altLang="zh-CN" sz="5400" dirty="0" err="1">
                <a:latin typeface="Times New Roman" panose="02020603050405020304" pitchFamily="18" charset="0"/>
                <a:ea typeface="MS Mincho"/>
              </a:rPr>
              <a:t>Zunyan</a:t>
            </a:r>
            <a:r>
              <a:rPr lang="en-US" altLang="zh-CN" sz="5400" dirty="0">
                <a:latin typeface="Times New Roman" panose="02020603050405020304" pitchFamily="18" charset="0"/>
                <a:ea typeface="MS Mincho"/>
              </a:rPr>
              <a:t> Zhang</a:t>
            </a:r>
          </a:p>
          <a:p>
            <a:pPr algn="ctr">
              <a:spcBef>
                <a:spcPts val="1800"/>
              </a:spcBef>
              <a:spcAft>
                <a:spcPts val="200"/>
              </a:spcAft>
            </a:pPr>
            <a:r>
              <a:rPr lang="en-US" altLang="zh-CN" sz="5400" dirty="0" err="1">
                <a:latin typeface="Times New Roman" panose="02020603050405020304" pitchFamily="18" charset="0"/>
                <a:ea typeface="MS Mincho"/>
              </a:rPr>
              <a:t>Guodian</a:t>
            </a:r>
            <a:r>
              <a:rPr lang="en-US" altLang="zh-CN" sz="5400" dirty="0">
                <a:latin typeface="Times New Roman" panose="02020603050405020304" pitchFamily="18" charset="0"/>
                <a:ea typeface="MS Mincho"/>
              </a:rPr>
              <a:t> Power Hunan </a:t>
            </a:r>
            <a:r>
              <a:rPr lang="en-US" altLang="zh-CN" sz="5400" dirty="0" err="1">
                <a:latin typeface="Times New Roman" panose="02020603050405020304" pitchFamily="18" charset="0"/>
                <a:ea typeface="MS Mincho"/>
              </a:rPr>
              <a:t>Langshan</a:t>
            </a:r>
            <a:r>
              <a:rPr lang="en-US" altLang="zh-CN" sz="5400" dirty="0">
                <a:latin typeface="Times New Roman" panose="02020603050405020304" pitchFamily="18" charset="0"/>
                <a:ea typeface="MS Mincho"/>
              </a:rPr>
              <a:t> Wind Power Development Co., Ltd, Changsha, China</a:t>
            </a:r>
          </a:p>
          <a:p>
            <a:pPr algn="ctr">
              <a:spcBef>
                <a:spcPts val="1800"/>
              </a:spcBef>
              <a:spcAft>
                <a:spcPts val="200"/>
              </a:spcAft>
            </a:pPr>
            <a:r>
              <a:rPr lang="en-US" altLang="zh-CN" sz="5400" dirty="0">
                <a:latin typeface="Times New Roman" panose="02020603050405020304" pitchFamily="18" charset="0"/>
                <a:ea typeface="MS Mincho"/>
              </a:rPr>
              <a:t>503540017@qq.com, 12021403@chnenergy.com.cn, 12081796@chnenergy.com.cn, 12093967@chnenergy.com.cn</a:t>
            </a:r>
            <a:endParaRPr lang="en-US" altLang="zh-CN" sz="5400" dirty="0">
              <a:latin typeface="Times New Roman" panose="02020603050405020304" pitchFamily="18" charset="0"/>
              <a:ea typeface="MS Mincho"/>
            </a:endParaRPr>
          </a:p>
        </p:txBody>
      </p:sp>
      <p:pic>
        <p:nvPicPr>
          <p:cNvPr id="5" name="图片 4"/>
          <p:cNvPicPr>
            <a:picLocks noChangeAspect="1"/>
          </p:cNvPicPr>
          <p:nvPr/>
        </p:nvPicPr>
        <p:blipFill>
          <a:blip r:embed="rId2"/>
          <a:stretch>
            <a:fillRect/>
          </a:stretch>
        </p:blipFill>
        <p:spPr>
          <a:xfrm>
            <a:off x="25920642" y="10400059"/>
            <a:ext cx="9108573" cy="4468679"/>
          </a:xfrm>
          <a:prstGeom prst="rect">
            <a:avLst/>
          </a:prstGeom>
        </p:spPr>
      </p:pic>
      <p:pic>
        <p:nvPicPr>
          <p:cNvPr id="7" name="图片 6"/>
          <p:cNvPicPr>
            <a:picLocks noChangeAspect="1"/>
          </p:cNvPicPr>
          <p:nvPr/>
        </p:nvPicPr>
        <p:blipFill>
          <a:blip r:embed="rId3"/>
          <a:stretch>
            <a:fillRect/>
          </a:stretch>
        </p:blipFill>
        <p:spPr>
          <a:xfrm>
            <a:off x="15536332" y="7807709"/>
            <a:ext cx="9674543" cy="5184700"/>
          </a:xfrm>
          <a:prstGeom prst="rect">
            <a:avLst/>
          </a:prstGeom>
        </p:spPr>
      </p:pic>
    </p:spTree>
    <p:extLst>
      <p:ext uri="{BB962C8B-B14F-4D97-AF65-F5344CB8AC3E}">
        <p14:creationId xmlns:p14="http://schemas.microsoft.com/office/powerpoint/2010/main" val="3186625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离子">
  <a:themeElements>
    <a:clrScheme name="离子">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离子">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离子">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20</TotalTime>
  <Words>602</Words>
  <Application>Microsoft Office PowerPoint</Application>
  <PresentationFormat>自定义</PresentationFormat>
  <Paragraphs>7</Paragraphs>
  <Slides>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vt:i4>
      </vt:variant>
    </vt:vector>
  </HeadingPairs>
  <TitlesOfParts>
    <vt:vector size="8" baseType="lpstr">
      <vt:lpstr>MS Mincho</vt:lpstr>
      <vt:lpstr>宋体</vt:lpstr>
      <vt:lpstr>Arial</vt:lpstr>
      <vt:lpstr>Century Gothic</vt:lpstr>
      <vt:lpstr>Times New Roman</vt:lpstr>
      <vt:lpstr>Wingdings 3</vt:lpstr>
      <vt:lpstr>离子</vt:lpstr>
      <vt:lpstr>PowerPoint 演示文稿</vt:lpstr>
    </vt:vector>
  </TitlesOfParts>
  <Company>微软中国</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微软中国</dc:creator>
  <cp:lastModifiedBy>微软中国</cp:lastModifiedBy>
  <cp:revision>4</cp:revision>
  <dcterms:created xsi:type="dcterms:W3CDTF">2021-07-06T06:24:50Z</dcterms:created>
  <dcterms:modified xsi:type="dcterms:W3CDTF">2022-01-05T09:10:52Z</dcterms:modified>
</cp:coreProperties>
</file>