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123" r:id="rId3"/>
  </p:sldIdLst>
  <p:sldSz cx="35999420" cy="4319968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99"/>
    <p:restoredTop sz="94655"/>
  </p:normalViewPr>
  <p:slideViewPr>
    <p:cSldViewPr snapToGrid="0">
      <p:cViewPr varScale="1">
        <p:scale>
          <a:sx n="76" d="100"/>
          <a:sy n="76" d="100"/>
        </p:scale>
        <p:origin x="8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3E3488-600C-48B6-953D-A312D20A41F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143125" y="1143000"/>
            <a:ext cx="257175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3EC090-1D11-44F3-AF8F-F6F93BF0AA7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4500000" y="7070003"/>
            <a:ext cx="27000000" cy="15039999"/>
          </a:xfrm>
        </p:spPr>
        <p:txBody>
          <a:bodyPr anchor="b"/>
          <a:lstStyle>
            <a:lvl1pPr algn="ctr">
              <a:defRPr sz="23620"/>
            </a:lvl1pPr>
          </a:lstStyle>
          <a:p>
            <a:r>
              <a:rPr lang="zh-CN" altLang="en-US"/>
              <a:t>单击此处编辑母版标题样式</a:t>
            </a:r>
            <a:endParaRPr lang="zh-CN" altLang="en-US"/>
          </a:p>
        </p:txBody>
      </p:sp>
      <p:sp>
        <p:nvSpPr>
          <p:cNvPr id="3" name="副标题 2"/>
          <p:cNvSpPr>
            <a:spLocks noGrp="1"/>
          </p:cNvSpPr>
          <p:nvPr>
            <p:ph type="subTitle" idx="1"/>
          </p:nvPr>
        </p:nvSpPr>
        <p:spPr>
          <a:xfrm>
            <a:off x="4500000" y="22690002"/>
            <a:ext cx="27000000" cy="10429996"/>
          </a:xfrm>
        </p:spPr>
        <p:txBody>
          <a:bodyPr/>
          <a:lstStyle>
            <a:lvl1pPr marL="0" indent="0" algn="ctr">
              <a:buNone/>
              <a:defRPr sz="9450"/>
            </a:lvl1pPr>
            <a:lvl2pPr marL="1800225" indent="0" algn="ctr">
              <a:buNone/>
              <a:defRPr sz="7875"/>
            </a:lvl2pPr>
            <a:lvl3pPr marL="3599815" indent="0" algn="ctr">
              <a:buNone/>
              <a:defRPr sz="7085"/>
            </a:lvl3pPr>
            <a:lvl4pPr marL="5400040" indent="0" algn="ctr">
              <a:buNone/>
              <a:defRPr sz="6300"/>
            </a:lvl4pPr>
            <a:lvl5pPr marL="7200265" indent="0" algn="ctr">
              <a:buNone/>
              <a:defRPr sz="6300"/>
            </a:lvl5pPr>
            <a:lvl6pPr marL="8999855" indent="0" algn="ctr">
              <a:buNone/>
              <a:defRPr sz="6300"/>
            </a:lvl6pPr>
            <a:lvl7pPr marL="10800080" indent="0" algn="ctr">
              <a:buNone/>
              <a:defRPr sz="6300"/>
            </a:lvl7pPr>
            <a:lvl8pPr marL="12600305" indent="0" algn="ctr">
              <a:buNone/>
              <a:defRPr sz="6300"/>
            </a:lvl8pPr>
            <a:lvl9pPr marL="14399895" indent="0" algn="ctr">
              <a:buNone/>
              <a:defRPr sz="63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5762500" y="2300000"/>
            <a:ext cx="7762500" cy="36610001"/>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2475000" y="2300000"/>
            <a:ext cx="22837500" cy="36610001"/>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56250" y="10770003"/>
            <a:ext cx="31050000" cy="17969996"/>
          </a:xfrm>
        </p:spPr>
        <p:txBody>
          <a:bodyPr anchor="b"/>
          <a:lstStyle>
            <a:lvl1pPr>
              <a:defRPr sz="2362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2456250" y="28910002"/>
            <a:ext cx="31050000" cy="9449996"/>
          </a:xfrm>
        </p:spPr>
        <p:txBody>
          <a:bodyPr/>
          <a:lstStyle>
            <a:lvl1pPr marL="0" indent="0">
              <a:buNone/>
              <a:defRPr sz="9450">
                <a:solidFill>
                  <a:schemeClr val="tx1">
                    <a:tint val="75000"/>
                  </a:schemeClr>
                </a:solidFill>
              </a:defRPr>
            </a:lvl1pPr>
            <a:lvl2pPr marL="1800225" indent="0">
              <a:buNone/>
              <a:defRPr sz="7875">
                <a:solidFill>
                  <a:schemeClr val="tx1">
                    <a:tint val="75000"/>
                  </a:schemeClr>
                </a:solidFill>
              </a:defRPr>
            </a:lvl2pPr>
            <a:lvl3pPr marL="3599815" indent="0">
              <a:buNone/>
              <a:defRPr sz="7085">
                <a:solidFill>
                  <a:schemeClr val="tx1">
                    <a:tint val="75000"/>
                  </a:schemeClr>
                </a:solidFill>
              </a:defRPr>
            </a:lvl3pPr>
            <a:lvl4pPr marL="5400040" indent="0">
              <a:buNone/>
              <a:defRPr sz="6300">
                <a:solidFill>
                  <a:schemeClr val="tx1">
                    <a:tint val="75000"/>
                  </a:schemeClr>
                </a:solidFill>
              </a:defRPr>
            </a:lvl4pPr>
            <a:lvl5pPr marL="7200265" indent="0">
              <a:buNone/>
              <a:defRPr sz="6300">
                <a:solidFill>
                  <a:schemeClr val="tx1">
                    <a:tint val="75000"/>
                  </a:schemeClr>
                </a:solidFill>
              </a:defRPr>
            </a:lvl5pPr>
            <a:lvl6pPr marL="8999855" indent="0">
              <a:buNone/>
              <a:defRPr sz="6300">
                <a:solidFill>
                  <a:schemeClr val="tx1">
                    <a:tint val="75000"/>
                  </a:schemeClr>
                </a:solidFill>
              </a:defRPr>
            </a:lvl6pPr>
            <a:lvl7pPr marL="10800080" indent="0">
              <a:buNone/>
              <a:defRPr sz="6300">
                <a:solidFill>
                  <a:schemeClr val="tx1">
                    <a:tint val="75000"/>
                  </a:schemeClr>
                </a:solidFill>
              </a:defRPr>
            </a:lvl7pPr>
            <a:lvl8pPr marL="12600305" indent="0">
              <a:buNone/>
              <a:defRPr sz="6300">
                <a:solidFill>
                  <a:schemeClr val="tx1">
                    <a:tint val="75000"/>
                  </a:schemeClr>
                </a:solidFill>
              </a:defRPr>
            </a:lvl8pPr>
            <a:lvl9pPr marL="14399895" indent="0">
              <a:buNone/>
              <a:defRPr sz="63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2475000" y="11499999"/>
            <a:ext cx="15300000" cy="27410002"/>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18225000" y="11499999"/>
            <a:ext cx="15300000" cy="27410002"/>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479689" y="2300000"/>
            <a:ext cx="31050000" cy="835000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2479689" y="10590003"/>
            <a:ext cx="15229686" cy="5189997"/>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2479689" y="15779999"/>
            <a:ext cx="15229686" cy="23210002"/>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18225000" y="10590003"/>
            <a:ext cx="15304689" cy="5189997"/>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18225000" y="15779999"/>
            <a:ext cx="15304689" cy="23210002"/>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89" y="2880000"/>
            <a:ext cx="11610936" cy="10079999"/>
          </a:xfrm>
        </p:spPr>
        <p:txBody>
          <a:bodyPr anchor="b"/>
          <a:lstStyle>
            <a:lvl1pPr>
              <a:defRPr sz="12600"/>
            </a:lvl1pPr>
          </a:lstStyle>
          <a:p>
            <a:r>
              <a:rPr lang="zh-CN" altLang="en-US"/>
              <a:t>单击此处编辑母版标题样式</a:t>
            </a:r>
            <a:endParaRPr lang="zh-CN" altLang="en-US"/>
          </a:p>
        </p:txBody>
      </p:sp>
      <p:sp>
        <p:nvSpPr>
          <p:cNvPr id="3" name="内容占位符 2"/>
          <p:cNvSpPr>
            <a:spLocks noGrp="1"/>
          </p:cNvSpPr>
          <p:nvPr>
            <p:ph idx="1"/>
          </p:nvPr>
        </p:nvSpPr>
        <p:spPr>
          <a:xfrm>
            <a:off x="15304689" y="6220000"/>
            <a:ext cx="18225000" cy="30699998"/>
          </a:xfrm>
        </p:spPr>
        <p:txBody>
          <a:bodyPr/>
          <a:lstStyle>
            <a:lvl1pPr>
              <a:defRPr sz="12600"/>
            </a:lvl1pPr>
            <a:lvl2pPr>
              <a:defRPr sz="11025"/>
            </a:lvl2pPr>
            <a:lvl3pPr>
              <a:defRPr sz="9450"/>
            </a:lvl3pPr>
            <a:lvl4pPr>
              <a:defRPr sz="7875"/>
            </a:lvl4pPr>
            <a:lvl5pPr>
              <a:defRPr sz="7875"/>
            </a:lvl5pPr>
            <a:lvl6pPr>
              <a:defRPr sz="7875"/>
            </a:lvl6pPr>
            <a:lvl7pPr>
              <a:defRPr sz="7875"/>
            </a:lvl7pPr>
            <a:lvl8pPr>
              <a:defRPr sz="7875"/>
            </a:lvl8pPr>
            <a:lvl9pPr>
              <a:defRPr sz="787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2479689" y="12959999"/>
            <a:ext cx="11610936" cy="24010002"/>
          </a:xfrm>
        </p:spPr>
        <p:txBody>
          <a:bodyPr/>
          <a:lstStyle>
            <a:lvl1pPr marL="0" indent="0">
              <a:buNone/>
              <a:defRPr sz="6300"/>
            </a:lvl1pPr>
            <a:lvl2pPr marL="1800225" indent="0">
              <a:buNone/>
              <a:defRPr sz="5510"/>
            </a:lvl2pPr>
            <a:lvl3pPr marL="3599815" indent="0">
              <a:buNone/>
              <a:defRPr sz="4725"/>
            </a:lvl3pPr>
            <a:lvl4pPr marL="5400040" indent="0">
              <a:buNone/>
              <a:defRPr sz="3935"/>
            </a:lvl4pPr>
            <a:lvl5pPr marL="7200265" indent="0">
              <a:buNone/>
              <a:defRPr sz="3935"/>
            </a:lvl5pPr>
            <a:lvl6pPr marL="8999855" indent="0">
              <a:buNone/>
              <a:defRPr sz="3935"/>
            </a:lvl6pPr>
            <a:lvl7pPr marL="10800080" indent="0">
              <a:buNone/>
              <a:defRPr sz="3935"/>
            </a:lvl7pPr>
            <a:lvl8pPr marL="12600305" indent="0">
              <a:buNone/>
              <a:defRPr sz="3935"/>
            </a:lvl8pPr>
            <a:lvl9pPr marL="14399895" indent="0">
              <a:buNone/>
              <a:defRPr sz="393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89" y="2880000"/>
            <a:ext cx="11610936" cy="10079999"/>
          </a:xfrm>
        </p:spPr>
        <p:txBody>
          <a:bodyPr anchor="b"/>
          <a:lstStyle>
            <a:lvl1pPr>
              <a:defRPr sz="126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15304689" y="6220000"/>
            <a:ext cx="18225000" cy="30699998"/>
          </a:xfrm>
        </p:spPr>
        <p:txBody>
          <a:bodyPr/>
          <a:lstStyle>
            <a:lvl1pPr marL="0" indent="0">
              <a:buNone/>
              <a:defRPr sz="12600"/>
            </a:lvl1pPr>
            <a:lvl2pPr marL="1800225" indent="0">
              <a:buNone/>
              <a:defRPr sz="11025"/>
            </a:lvl2pPr>
            <a:lvl3pPr marL="3599815" indent="0">
              <a:buNone/>
              <a:defRPr sz="9450"/>
            </a:lvl3pPr>
            <a:lvl4pPr marL="5400040" indent="0">
              <a:buNone/>
              <a:defRPr sz="7875"/>
            </a:lvl4pPr>
            <a:lvl5pPr marL="7200265" indent="0">
              <a:buNone/>
              <a:defRPr sz="7875"/>
            </a:lvl5pPr>
            <a:lvl6pPr marL="8999855" indent="0">
              <a:buNone/>
              <a:defRPr sz="7875"/>
            </a:lvl6pPr>
            <a:lvl7pPr marL="10800080" indent="0">
              <a:buNone/>
              <a:defRPr sz="7875"/>
            </a:lvl7pPr>
            <a:lvl8pPr marL="12600305" indent="0">
              <a:buNone/>
              <a:defRPr sz="7875"/>
            </a:lvl8pPr>
            <a:lvl9pPr marL="14399895" indent="0">
              <a:buNone/>
              <a:defRPr sz="7875"/>
            </a:lvl9pPr>
          </a:lstStyle>
          <a:p>
            <a:endParaRPr lang="zh-CN" altLang="en-US"/>
          </a:p>
        </p:txBody>
      </p:sp>
      <p:sp>
        <p:nvSpPr>
          <p:cNvPr id="4" name="文本占位符 3"/>
          <p:cNvSpPr>
            <a:spLocks noGrp="1"/>
          </p:cNvSpPr>
          <p:nvPr>
            <p:ph type="body" sz="half" idx="2"/>
          </p:nvPr>
        </p:nvSpPr>
        <p:spPr>
          <a:xfrm>
            <a:off x="2479689" y="12959999"/>
            <a:ext cx="11610936" cy="24010002"/>
          </a:xfrm>
        </p:spPr>
        <p:txBody>
          <a:bodyPr/>
          <a:lstStyle>
            <a:lvl1pPr marL="0" indent="0">
              <a:buNone/>
              <a:defRPr sz="6300"/>
            </a:lvl1pPr>
            <a:lvl2pPr marL="1800225" indent="0">
              <a:buNone/>
              <a:defRPr sz="5510"/>
            </a:lvl2pPr>
            <a:lvl3pPr marL="3599815" indent="0">
              <a:buNone/>
              <a:defRPr sz="4725"/>
            </a:lvl3pPr>
            <a:lvl4pPr marL="5400040" indent="0">
              <a:buNone/>
              <a:defRPr sz="3935"/>
            </a:lvl4pPr>
            <a:lvl5pPr marL="7200265" indent="0">
              <a:buNone/>
              <a:defRPr sz="3935"/>
            </a:lvl5pPr>
            <a:lvl6pPr marL="8999855" indent="0">
              <a:buNone/>
              <a:defRPr sz="3935"/>
            </a:lvl6pPr>
            <a:lvl7pPr marL="10800080" indent="0">
              <a:buNone/>
              <a:defRPr sz="3935"/>
            </a:lvl7pPr>
            <a:lvl8pPr marL="12600305" indent="0">
              <a:buNone/>
              <a:defRPr sz="3935"/>
            </a:lvl8pPr>
            <a:lvl9pPr marL="14399895" indent="0">
              <a:buNone/>
              <a:defRPr sz="393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7EDAD53D-8A36-4298-8A68-41675434C2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9A7D43-4CEA-4845-B182-C2102615214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475000" y="2300000"/>
            <a:ext cx="31050000" cy="835000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2475000" y="11499999"/>
            <a:ext cx="31050000" cy="2741000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2475000" y="40039998"/>
            <a:ext cx="8100000" cy="2300000"/>
          </a:xfrm>
          <a:prstGeom prst="rect">
            <a:avLst/>
          </a:prstGeom>
        </p:spPr>
        <p:txBody>
          <a:bodyPr vert="horz" lIns="91440" tIns="45720" rIns="91440" bIns="45720" rtlCol="0" anchor="ctr"/>
          <a:lstStyle>
            <a:lvl1pPr algn="l">
              <a:defRPr sz="4725">
                <a:solidFill>
                  <a:schemeClr val="tx1">
                    <a:tint val="75000"/>
                  </a:schemeClr>
                </a:solidFill>
              </a:defRPr>
            </a:lvl1pPr>
          </a:lstStyle>
          <a:p>
            <a:fld id="{7EDAD53D-8A36-4298-8A68-41675434C277}" type="datetimeFigureOut">
              <a:rPr lang="zh-CN" altLang="en-US" smtClean="0"/>
            </a:fld>
            <a:endParaRPr lang="zh-CN" altLang="en-US"/>
          </a:p>
        </p:txBody>
      </p:sp>
      <p:sp>
        <p:nvSpPr>
          <p:cNvPr id="5" name="页脚占位符 4"/>
          <p:cNvSpPr>
            <a:spLocks noGrp="1"/>
          </p:cNvSpPr>
          <p:nvPr>
            <p:ph type="ftr" sz="quarter" idx="3"/>
          </p:nvPr>
        </p:nvSpPr>
        <p:spPr>
          <a:xfrm>
            <a:off x="11925000" y="40039998"/>
            <a:ext cx="12150000" cy="2300000"/>
          </a:xfrm>
          <a:prstGeom prst="rect">
            <a:avLst/>
          </a:prstGeom>
        </p:spPr>
        <p:txBody>
          <a:bodyPr vert="horz" lIns="91440" tIns="45720" rIns="91440" bIns="45720" rtlCol="0" anchor="ctr"/>
          <a:lstStyle>
            <a:lvl1pPr algn="ctr">
              <a:defRPr sz="472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5425000" y="40039998"/>
            <a:ext cx="8100000" cy="2300000"/>
          </a:xfrm>
          <a:prstGeom prst="rect">
            <a:avLst/>
          </a:prstGeom>
        </p:spPr>
        <p:txBody>
          <a:bodyPr vert="horz" lIns="91440" tIns="45720" rIns="91440" bIns="45720" rtlCol="0" anchor="ctr"/>
          <a:lstStyle>
            <a:lvl1pPr algn="r">
              <a:defRPr sz="4725">
                <a:solidFill>
                  <a:schemeClr val="tx1">
                    <a:tint val="75000"/>
                  </a:schemeClr>
                </a:solidFill>
              </a:defRPr>
            </a:lvl1pPr>
          </a:lstStyle>
          <a:p>
            <a:fld id="{3B9A7D43-4CEA-4845-B182-C2102615214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599815" rtl="0" eaLnBrk="1" latinLnBrk="0" hangingPunct="1">
        <a:lnSpc>
          <a:spcPct val="90000"/>
        </a:lnSpc>
        <a:spcBef>
          <a:spcPct val="0"/>
        </a:spcBef>
        <a:buNone/>
        <a:defRPr sz="17325" kern="1200">
          <a:solidFill>
            <a:schemeClr val="tx1"/>
          </a:solidFill>
          <a:latin typeface="+mj-lt"/>
          <a:ea typeface="+mj-ea"/>
          <a:cs typeface="+mj-cs"/>
        </a:defRPr>
      </a:lvl1pPr>
    </p:titleStyle>
    <p:bodyStyle>
      <a:lvl1pPr marL="899795" indent="-899795" algn="l" defTabSz="3599815" rtl="0" eaLnBrk="1" latinLnBrk="0" hangingPunct="1">
        <a:lnSpc>
          <a:spcPct val="90000"/>
        </a:lnSpc>
        <a:spcBef>
          <a:spcPct val="789000"/>
        </a:spcBef>
        <a:buFont typeface="Arial" panose="020B0604020202020204" pitchFamily="34" charset="0"/>
        <a:buChar char="•"/>
        <a:defRPr sz="11025" kern="1200">
          <a:solidFill>
            <a:schemeClr val="tx1"/>
          </a:solidFill>
          <a:latin typeface="+mn-lt"/>
          <a:ea typeface="+mn-ea"/>
          <a:cs typeface="+mn-cs"/>
        </a:defRPr>
      </a:lvl1pPr>
      <a:lvl2pPr marL="2700020" indent="-899795" algn="l" defTabSz="3599815" rtl="0" eaLnBrk="1" latinLnBrk="0" hangingPunct="1">
        <a:lnSpc>
          <a:spcPct val="90000"/>
        </a:lnSpc>
        <a:spcBef>
          <a:spcPts val="1975"/>
        </a:spcBef>
        <a:buFont typeface="Arial" panose="020B0604020202020204" pitchFamily="34" charset="0"/>
        <a:buChar char="•"/>
        <a:defRPr sz="9450" kern="1200">
          <a:solidFill>
            <a:schemeClr val="tx1"/>
          </a:solidFill>
          <a:latin typeface="+mn-lt"/>
          <a:ea typeface="+mn-ea"/>
          <a:cs typeface="+mn-cs"/>
        </a:defRPr>
      </a:lvl2pPr>
      <a:lvl3pPr marL="4500245" indent="-899795" algn="l" defTabSz="3599815" rtl="0" eaLnBrk="1" latinLnBrk="0" hangingPunct="1">
        <a:lnSpc>
          <a:spcPct val="90000"/>
        </a:lnSpc>
        <a:spcBef>
          <a:spcPts val="1975"/>
        </a:spcBef>
        <a:buFont typeface="Arial" panose="020B0604020202020204" pitchFamily="34" charset="0"/>
        <a:buChar char="•"/>
        <a:defRPr sz="7875" kern="1200">
          <a:solidFill>
            <a:schemeClr val="tx1"/>
          </a:solidFill>
          <a:latin typeface="+mn-lt"/>
          <a:ea typeface="+mn-ea"/>
          <a:cs typeface="+mn-cs"/>
        </a:defRPr>
      </a:lvl3pPr>
      <a:lvl4pPr marL="629983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4pPr>
      <a:lvl5pPr marL="810006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5pPr>
      <a:lvl6pPr marL="990028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6pPr>
      <a:lvl7pPr marL="1169987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7pPr>
      <a:lvl8pPr marL="1350010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8pPr>
      <a:lvl9pPr marL="1529969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9pPr>
    </p:bodyStyle>
    <p:otherStyle>
      <a:defPPr>
        <a:defRPr lang="zh-CN"/>
      </a:defPPr>
      <a:lvl1pPr marL="0" algn="l" defTabSz="3599815" rtl="0" eaLnBrk="1" latinLnBrk="0" hangingPunct="1">
        <a:defRPr sz="7085" kern="1200">
          <a:solidFill>
            <a:schemeClr val="tx1"/>
          </a:solidFill>
          <a:latin typeface="+mn-lt"/>
          <a:ea typeface="+mn-ea"/>
          <a:cs typeface="+mn-cs"/>
        </a:defRPr>
      </a:lvl1pPr>
      <a:lvl2pPr marL="1800225" algn="l" defTabSz="3599815" rtl="0" eaLnBrk="1" latinLnBrk="0" hangingPunct="1">
        <a:defRPr sz="7085" kern="1200">
          <a:solidFill>
            <a:schemeClr val="tx1"/>
          </a:solidFill>
          <a:latin typeface="+mn-lt"/>
          <a:ea typeface="+mn-ea"/>
          <a:cs typeface="+mn-cs"/>
        </a:defRPr>
      </a:lvl2pPr>
      <a:lvl3pPr marL="3599815" algn="l" defTabSz="3599815" rtl="0" eaLnBrk="1" latinLnBrk="0" hangingPunct="1">
        <a:defRPr sz="7085" kern="1200">
          <a:solidFill>
            <a:schemeClr val="tx1"/>
          </a:solidFill>
          <a:latin typeface="+mn-lt"/>
          <a:ea typeface="+mn-ea"/>
          <a:cs typeface="+mn-cs"/>
        </a:defRPr>
      </a:lvl3pPr>
      <a:lvl4pPr marL="5400040" algn="l" defTabSz="3599815" rtl="0" eaLnBrk="1" latinLnBrk="0" hangingPunct="1">
        <a:defRPr sz="7085" kern="1200">
          <a:solidFill>
            <a:schemeClr val="tx1"/>
          </a:solidFill>
          <a:latin typeface="+mn-lt"/>
          <a:ea typeface="+mn-ea"/>
          <a:cs typeface="+mn-cs"/>
        </a:defRPr>
      </a:lvl4pPr>
      <a:lvl5pPr marL="7200265" algn="l" defTabSz="3599815" rtl="0" eaLnBrk="1" latinLnBrk="0" hangingPunct="1">
        <a:defRPr sz="7085" kern="1200">
          <a:solidFill>
            <a:schemeClr val="tx1"/>
          </a:solidFill>
          <a:latin typeface="+mn-lt"/>
          <a:ea typeface="+mn-ea"/>
          <a:cs typeface="+mn-cs"/>
        </a:defRPr>
      </a:lvl5pPr>
      <a:lvl6pPr marL="8999855" algn="l" defTabSz="3599815" rtl="0" eaLnBrk="1" latinLnBrk="0" hangingPunct="1">
        <a:defRPr sz="7085" kern="1200">
          <a:solidFill>
            <a:schemeClr val="tx1"/>
          </a:solidFill>
          <a:latin typeface="+mn-lt"/>
          <a:ea typeface="+mn-ea"/>
          <a:cs typeface="+mn-cs"/>
        </a:defRPr>
      </a:lvl6pPr>
      <a:lvl7pPr marL="10800080" algn="l" defTabSz="3599815" rtl="0" eaLnBrk="1" latinLnBrk="0" hangingPunct="1">
        <a:defRPr sz="7085" kern="1200">
          <a:solidFill>
            <a:schemeClr val="tx1"/>
          </a:solidFill>
          <a:latin typeface="+mn-lt"/>
          <a:ea typeface="+mn-ea"/>
          <a:cs typeface="+mn-cs"/>
        </a:defRPr>
      </a:lvl7pPr>
      <a:lvl8pPr marL="12600305" algn="l" defTabSz="3599815" rtl="0" eaLnBrk="1" latinLnBrk="0" hangingPunct="1">
        <a:defRPr sz="7085" kern="1200">
          <a:solidFill>
            <a:schemeClr val="tx1"/>
          </a:solidFill>
          <a:latin typeface="+mn-lt"/>
          <a:ea typeface="+mn-ea"/>
          <a:cs typeface="+mn-cs"/>
        </a:defRPr>
      </a:lvl8pPr>
      <a:lvl9pPr marL="14399895" algn="l" defTabSz="3599815" rtl="0" eaLnBrk="1" latinLnBrk="0" hangingPunct="1">
        <a:defRPr sz="7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0" Type="http://schemas.openxmlformats.org/officeDocument/2006/relationships/slideLayout" Target="../slideLayouts/slideLayout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6"/>
          <p:cNvSpPr/>
          <p:nvPr/>
        </p:nvSpPr>
        <p:spPr>
          <a:xfrm rot="2700000">
            <a:off x="6764655" y="12113895"/>
            <a:ext cx="22218650" cy="21774150"/>
          </a:xfrm>
          <a:prstGeom prst="roundRect">
            <a:avLst/>
          </a:prstGeom>
          <a:solidFill>
            <a:schemeClr val="bg1">
              <a:lumMod val="9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4" name="矩形: 圆角 6"/>
          <p:cNvSpPr/>
          <p:nvPr/>
        </p:nvSpPr>
        <p:spPr>
          <a:xfrm rot="7740000">
            <a:off x="16327120" y="20684490"/>
            <a:ext cx="3345815" cy="183070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10" name="矩形: 圆角 6"/>
          <p:cNvSpPr/>
          <p:nvPr/>
        </p:nvSpPr>
        <p:spPr>
          <a:xfrm rot="2700000">
            <a:off x="31462345" y="1938020"/>
            <a:ext cx="3157855" cy="19754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a:solidFill>
                <a:schemeClr val="tx1"/>
              </a:solidFill>
              <a:latin typeface="思源黑体" panose="020B0500000000000000" pitchFamily="34" charset="-122"/>
              <a:ea typeface="思源黑体" panose="020B0500000000000000" pitchFamily="34" charset="-122"/>
              <a:cs typeface="+mn-ea"/>
              <a:sym typeface="思源黑体" panose="020B0500000000000000" pitchFamily="34" charset="-122"/>
            </a:endParaRPr>
          </a:p>
        </p:txBody>
      </p:sp>
      <p:sp>
        <p:nvSpPr>
          <p:cNvPr id="2" name="文本框 1"/>
          <p:cNvSpPr txBox="1"/>
          <p:nvPr/>
        </p:nvSpPr>
        <p:spPr>
          <a:xfrm>
            <a:off x="3571240" y="1110615"/>
            <a:ext cx="26755725" cy="1568450"/>
          </a:xfrm>
          <a:prstGeom prst="rect">
            <a:avLst/>
          </a:prstGeom>
          <a:noFill/>
        </p:spPr>
        <p:txBody>
          <a:bodyPr wrap="square" rtlCol="0">
            <a:spAutoFit/>
          </a:bodyPr>
          <a:p>
            <a:r>
              <a:rPr lang="zh-CN" altLang="en-US" sz="9600"/>
              <a:t>An ELT Signal Monitoring and Alarm System</a:t>
            </a:r>
            <a:endParaRPr lang="zh-CN" altLang="en-US" sz="9600"/>
          </a:p>
        </p:txBody>
      </p:sp>
      <p:pic>
        <p:nvPicPr>
          <p:cNvPr id="11" name="图片 10"/>
          <p:cNvPicPr>
            <a:picLocks noChangeAspect="1"/>
          </p:cNvPicPr>
          <p:nvPr/>
        </p:nvPicPr>
        <p:blipFill>
          <a:blip r:embed="rId1"/>
          <a:stretch>
            <a:fillRect/>
          </a:stretch>
        </p:blipFill>
        <p:spPr>
          <a:xfrm>
            <a:off x="674370" y="3534410"/>
            <a:ext cx="7228840" cy="4139565"/>
          </a:xfrm>
          <a:prstGeom prst="rect">
            <a:avLst/>
          </a:prstGeom>
        </p:spPr>
      </p:pic>
      <p:pic>
        <p:nvPicPr>
          <p:cNvPr id="12" name="图片 11"/>
          <p:cNvPicPr>
            <a:picLocks noChangeAspect="1"/>
          </p:cNvPicPr>
          <p:nvPr/>
        </p:nvPicPr>
        <p:blipFill>
          <a:blip r:embed="rId2"/>
          <a:stretch>
            <a:fillRect/>
          </a:stretch>
        </p:blipFill>
        <p:spPr>
          <a:xfrm>
            <a:off x="7903210" y="4044950"/>
            <a:ext cx="4838065" cy="3411220"/>
          </a:xfrm>
          <a:prstGeom prst="rect">
            <a:avLst/>
          </a:prstGeom>
        </p:spPr>
      </p:pic>
      <p:pic>
        <p:nvPicPr>
          <p:cNvPr id="13" name="图片 12"/>
          <p:cNvPicPr>
            <a:picLocks noChangeAspect="1"/>
          </p:cNvPicPr>
          <p:nvPr/>
        </p:nvPicPr>
        <p:blipFill>
          <a:blip r:embed="rId3"/>
          <a:stretch>
            <a:fillRect/>
          </a:stretch>
        </p:blipFill>
        <p:spPr>
          <a:xfrm>
            <a:off x="12738100" y="4197985"/>
            <a:ext cx="5782310" cy="3249295"/>
          </a:xfrm>
          <a:prstGeom prst="rect">
            <a:avLst/>
          </a:prstGeom>
        </p:spPr>
      </p:pic>
      <p:pic>
        <p:nvPicPr>
          <p:cNvPr id="14" name="图片 13"/>
          <p:cNvPicPr>
            <a:picLocks noChangeAspect="1"/>
          </p:cNvPicPr>
          <p:nvPr/>
        </p:nvPicPr>
        <p:blipFill>
          <a:blip r:embed="rId4"/>
          <a:stretch>
            <a:fillRect/>
          </a:stretch>
        </p:blipFill>
        <p:spPr>
          <a:xfrm>
            <a:off x="18059400" y="4125595"/>
            <a:ext cx="7848600" cy="3249930"/>
          </a:xfrm>
          <a:prstGeom prst="rect">
            <a:avLst/>
          </a:prstGeom>
        </p:spPr>
      </p:pic>
      <p:pic>
        <p:nvPicPr>
          <p:cNvPr id="15" name="图片 14"/>
          <p:cNvPicPr>
            <a:picLocks noChangeAspect="1"/>
          </p:cNvPicPr>
          <p:nvPr/>
        </p:nvPicPr>
        <p:blipFill>
          <a:blip r:embed="rId5"/>
          <a:stretch>
            <a:fillRect/>
          </a:stretch>
        </p:blipFill>
        <p:spPr>
          <a:xfrm>
            <a:off x="26021665" y="4071620"/>
            <a:ext cx="9155430" cy="3476625"/>
          </a:xfrm>
          <a:prstGeom prst="rect">
            <a:avLst/>
          </a:prstGeom>
        </p:spPr>
      </p:pic>
      <p:sp>
        <p:nvSpPr>
          <p:cNvPr id="16" name="文本框 15"/>
          <p:cNvSpPr txBox="1"/>
          <p:nvPr/>
        </p:nvSpPr>
        <p:spPr>
          <a:xfrm>
            <a:off x="652780" y="9026525"/>
            <a:ext cx="16847820" cy="7908925"/>
          </a:xfrm>
          <a:prstGeom prst="rect">
            <a:avLst/>
          </a:prstGeom>
          <a:noFill/>
        </p:spPr>
        <p:txBody>
          <a:bodyPr wrap="square" rtlCol="0">
            <a:spAutoFit/>
          </a:bodyPr>
          <a:p>
            <a:r>
              <a:rPr lang="zh-CN" altLang="en-US" sz="4000" b="1"/>
              <a:t>Abstract</a:t>
            </a:r>
            <a:endParaRPr lang="zh-CN" altLang="en-US" sz="4000" b="1"/>
          </a:p>
          <a:p>
            <a:r>
              <a:rPr lang="en-US" altLang="zh-CN" sz="3600"/>
              <a:t>   </a:t>
            </a:r>
            <a:r>
              <a:rPr lang="zh-CN" altLang="en-US" sz="3600"/>
              <a:t>The Emergency Locator Transmitter (ELT) is capable of transmitting distress signals when an aircraft is in distress, providing important clues for search and rescue (SAR). According to the regulations of Civil Aviation Administration of China (CAAC), the ELT of aircrafts operating in China must transmit emergency signal by both 121.5MHz and 406MHz. At present, the civil aviation air traffic control (ATC) in China cannot accurately and efficiently obtain alarms from aircraft in distress because of the different way of receiving the two signals. In order to solve the current problem, an ELT signal monitoring and alarm system is proposed. It can provide an ability of monitoring 121.5MHz and 406MHz ELT signals at the same time, and obtain more information of aircraft in distress by matching the ELT signal and ELT database. This is a more effective way to monitor aircraft in distress than the Global Satellite Search and Rescue System (COSPAS-SARSAT) does. Currently, it is being tested and verified in Chengdu Shuangliu International Airport.</a:t>
            </a:r>
            <a:endParaRPr lang="zh-CN" altLang="en-US" sz="3600"/>
          </a:p>
        </p:txBody>
      </p:sp>
      <p:cxnSp>
        <p:nvCxnSpPr>
          <p:cNvPr id="18" name="直接连接符 17"/>
          <p:cNvCxnSpPr/>
          <p:nvPr/>
        </p:nvCxnSpPr>
        <p:spPr>
          <a:xfrm>
            <a:off x="538480" y="8645525"/>
            <a:ext cx="3467100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652780" y="17870170"/>
            <a:ext cx="16268700" cy="4584700"/>
          </a:xfrm>
          <a:prstGeom prst="rect">
            <a:avLst/>
          </a:prstGeom>
          <a:noFill/>
        </p:spPr>
        <p:txBody>
          <a:bodyPr wrap="square" rtlCol="0">
            <a:spAutoFit/>
          </a:bodyPr>
          <a:p>
            <a:r>
              <a:rPr lang="zh-CN" altLang="en-US" sz="4000" b="1"/>
              <a:t>COSPAS-SARSAT system</a:t>
            </a:r>
            <a:endParaRPr lang="zh-CN" altLang="en-US" sz="4000" b="1"/>
          </a:p>
          <a:p>
            <a:r>
              <a:rPr lang="zh-CN" altLang="en-US" sz="3600"/>
              <a:t>COSPAS-SARSAT system is a global satellite SAR system jointly developed by Canada, France, the United States and the former Soviet Union[1]. As shown in Figure 1, the COSPAS-SARSAT system mainly consists of three parts: distress beacons, satellite constellation, and ground services [2]. Distress beacons include Emergency Locator Transmitters (ELTs, for use on aircraft), Emergency Position Indicating Radio Beacons (EPIRBs, for use on ships), and Personal Locator Beacons (PLBs, for use in multiple environments by individuals).</a:t>
            </a:r>
            <a:endParaRPr lang="zh-CN" altLang="en-US" sz="3600"/>
          </a:p>
        </p:txBody>
      </p:sp>
      <p:pic>
        <p:nvPicPr>
          <p:cNvPr id="21" name="图片 20"/>
          <p:cNvPicPr>
            <a:picLocks noChangeAspect="1"/>
          </p:cNvPicPr>
          <p:nvPr/>
        </p:nvPicPr>
        <p:blipFill>
          <a:blip r:embed="rId6"/>
          <a:stretch>
            <a:fillRect/>
          </a:stretch>
        </p:blipFill>
        <p:spPr>
          <a:xfrm>
            <a:off x="652780" y="22835870"/>
            <a:ext cx="15896590" cy="6628765"/>
          </a:xfrm>
          <a:prstGeom prst="rect">
            <a:avLst/>
          </a:prstGeom>
        </p:spPr>
      </p:pic>
      <p:sp>
        <p:nvSpPr>
          <p:cNvPr id="22" name="文本框 21"/>
          <p:cNvSpPr txBox="1"/>
          <p:nvPr/>
        </p:nvSpPr>
        <p:spPr>
          <a:xfrm>
            <a:off x="538480" y="30610175"/>
            <a:ext cx="16010890" cy="7355205"/>
          </a:xfrm>
          <a:prstGeom prst="rect">
            <a:avLst/>
          </a:prstGeom>
          <a:noFill/>
        </p:spPr>
        <p:txBody>
          <a:bodyPr wrap="square" rtlCol="0">
            <a:spAutoFit/>
          </a:bodyPr>
          <a:p>
            <a:r>
              <a:rPr lang="zh-CN" altLang="en-US" sz="4000" b="1"/>
              <a:t>ELT 121.5MHz signal</a:t>
            </a:r>
            <a:endParaRPr lang="zh-CN" altLang="en-US" sz="4000" b="1"/>
          </a:p>
          <a:p>
            <a:r>
              <a:rPr lang="zh-CN" altLang="en-US" sz="3600"/>
              <a:t>The 121.5MHz signal is a wireless analog signal that the ELT manually or automatically broadcasts to the surroundings. This signal does carry the aircraft ID and cannot provide positioning. It only can be used as a warning. Since 2009, the 121.5MHz emergency signal is no longer received and forwarded by the COSPAS-SARSAT system. However, the General Operation and Flight Rules of CAAC (CCAR-91-R2) [10] clearly stipulates that the ELT of domestic aircraft must have 121.5MHz and 406MHz emergency signal transmitting capability at the same time. The ELT transmits 121.5MHz signal, which only sends rescue information to the surrounding ATC tower or aircraft. After the ATC obtains the 121.5MHz signal, ATC staff need to inform the local Radio Management Committee will conduct investigation and positioning, and then carry out emergency rescue work, as shown in Figure 3.</a:t>
            </a:r>
            <a:endParaRPr lang="zh-CN" altLang="en-US" sz="3600"/>
          </a:p>
        </p:txBody>
      </p:sp>
      <p:pic>
        <p:nvPicPr>
          <p:cNvPr id="5" name="图片 -2147482622" descr="1635257210(1)"/>
          <p:cNvPicPr>
            <a:picLocks noChangeAspect="1"/>
          </p:cNvPicPr>
          <p:nvPr/>
        </p:nvPicPr>
        <p:blipFill>
          <a:blip r:embed="rId7"/>
          <a:stretch>
            <a:fillRect/>
          </a:stretch>
        </p:blipFill>
        <p:spPr>
          <a:xfrm>
            <a:off x="1517650" y="38519100"/>
            <a:ext cx="11680190" cy="3021965"/>
          </a:xfrm>
          <a:prstGeom prst="rect">
            <a:avLst/>
          </a:prstGeom>
          <a:noFill/>
          <a:ln w="9525">
            <a:noFill/>
          </a:ln>
        </p:spPr>
      </p:pic>
      <p:sp>
        <p:nvSpPr>
          <p:cNvPr id="23" name="文本框 22"/>
          <p:cNvSpPr txBox="1"/>
          <p:nvPr/>
        </p:nvSpPr>
        <p:spPr>
          <a:xfrm>
            <a:off x="495300" y="41485820"/>
            <a:ext cx="13830300" cy="645160"/>
          </a:xfrm>
          <a:prstGeom prst="rect">
            <a:avLst/>
          </a:prstGeom>
          <a:noFill/>
        </p:spPr>
        <p:txBody>
          <a:bodyPr wrap="square" rtlCol="0">
            <a:spAutoFit/>
          </a:bodyPr>
          <a:p>
            <a:r>
              <a:rPr lang="zh-CN" altLang="en-US" sz="3600"/>
              <a:t>Figure 3 121.5MHz/406MHz signal transmission flow in China</a:t>
            </a:r>
            <a:endParaRPr lang="zh-CN" altLang="en-US" sz="3600"/>
          </a:p>
        </p:txBody>
      </p:sp>
      <p:sp>
        <p:nvSpPr>
          <p:cNvPr id="24" name="文本框 23"/>
          <p:cNvSpPr txBox="1"/>
          <p:nvPr/>
        </p:nvSpPr>
        <p:spPr>
          <a:xfrm>
            <a:off x="18787110" y="9129395"/>
            <a:ext cx="16383000" cy="9017000"/>
          </a:xfrm>
          <a:prstGeom prst="rect">
            <a:avLst/>
          </a:prstGeom>
          <a:noFill/>
        </p:spPr>
        <p:txBody>
          <a:bodyPr wrap="square" rtlCol="0">
            <a:spAutoFit/>
          </a:bodyPr>
          <a:p>
            <a:r>
              <a:rPr lang="zh-CN" altLang="en-US" sz="4000" b="1"/>
              <a:t>System Architecture</a:t>
            </a:r>
            <a:endParaRPr lang="zh-CN" altLang="en-US" sz="4000" b="1"/>
          </a:p>
          <a:p>
            <a:r>
              <a:rPr lang="zh-CN" altLang="en-US" sz="3600"/>
              <a:t>The ELT signal monitoring and alarm system includes five parts: ELT signal monitor, information processing center, monitoring seat, mobile phone alarm seat and aviation emergency rescue database. The system architecture is shown in Figure 4.</a:t>
            </a:r>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p:txBody>
      </p:sp>
      <p:pic>
        <p:nvPicPr>
          <p:cNvPr id="6" name="图片 10"/>
          <p:cNvPicPr>
            <a:picLocks noChangeAspect="1"/>
          </p:cNvPicPr>
          <p:nvPr/>
        </p:nvPicPr>
        <p:blipFill>
          <a:blip r:embed="rId8"/>
          <a:srcRect l="2676" r="2628"/>
          <a:stretch>
            <a:fillRect/>
          </a:stretch>
        </p:blipFill>
        <p:spPr>
          <a:xfrm>
            <a:off x="22269450" y="11585575"/>
            <a:ext cx="6533515" cy="4291330"/>
          </a:xfrm>
          <a:prstGeom prst="rect">
            <a:avLst/>
          </a:prstGeom>
          <a:noFill/>
          <a:ln w="9525">
            <a:noFill/>
          </a:ln>
        </p:spPr>
      </p:pic>
      <p:sp>
        <p:nvSpPr>
          <p:cNvPr id="25" name="文本框 24"/>
          <p:cNvSpPr txBox="1"/>
          <p:nvPr/>
        </p:nvSpPr>
        <p:spPr>
          <a:xfrm>
            <a:off x="18990310" y="17844135"/>
            <a:ext cx="15865475" cy="10125075"/>
          </a:xfrm>
          <a:prstGeom prst="rect">
            <a:avLst/>
          </a:prstGeom>
          <a:noFill/>
        </p:spPr>
        <p:txBody>
          <a:bodyPr wrap="square" rtlCol="0">
            <a:spAutoFit/>
          </a:bodyPr>
          <a:p>
            <a:r>
              <a:rPr lang="zh-CN" altLang="en-US" sz="4000" b="1"/>
              <a:t>ELT Signal Monitor</a:t>
            </a:r>
            <a:endParaRPr lang="zh-CN" altLang="en-US" sz="4000" b="1"/>
          </a:p>
          <a:p>
            <a:r>
              <a:rPr lang="zh-CN" altLang="en-US" sz="3600"/>
              <a:t>The ELT signal monitor provides three mainly functions, real-time monitoring, identification and disposal of 121.5MHz and 406MHz signals. The processing logic of the monitoring machine is as follows. Firstly, it identifies the signal type, such as 121.5MHz or 406MHz signal. Then the signal is decoded and continuously tracked. Finally, the captured real-time information is sent to the information processing center for intelligent analytic processing, analyzing and storing. The specific operation logic of ELT dual-frequency signal monitor is shown in Figure 5. The actual ELT signal monitor is shown in Figure 6.</a:t>
            </a:r>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a:p>
            <a:endParaRPr lang="zh-CN" altLang="en-US" sz="3600"/>
          </a:p>
        </p:txBody>
      </p:sp>
      <p:pic>
        <p:nvPicPr>
          <p:cNvPr id="26" name="图片 25"/>
          <p:cNvPicPr>
            <a:picLocks noChangeAspect="1"/>
          </p:cNvPicPr>
          <p:nvPr/>
        </p:nvPicPr>
        <p:blipFill>
          <a:blip r:embed="rId9"/>
          <a:stretch>
            <a:fillRect/>
          </a:stretch>
        </p:blipFill>
        <p:spPr>
          <a:xfrm>
            <a:off x="22607905" y="22992715"/>
            <a:ext cx="5857240" cy="6087110"/>
          </a:xfrm>
          <a:prstGeom prst="rect">
            <a:avLst/>
          </a:prstGeom>
        </p:spPr>
      </p:pic>
      <p:sp>
        <p:nvSpPr>
          <p:cNvPr id="27" name="文本框 26"/>
          <p:cNvSpPr txBox="1"/>
          <p:nvPr/>
        </p:nvSpPr>
        <p:spPr>
          <a:xfrm>
            <a:off x="18787110" y="31454725"/>
            <a:ext cx="16069310" cy="9570720"/>
          </a:xfrm>
          <a:prstGeom prst="rect">
            <a:avLst/>
          </a:prstGeom>
          <a:noFill/>
        </p:spPr>
        <p:txBody>
          <a:bodyPr wrap="square" rtlCol="0">
            <a:spAutoFit/>
          </a:bodyPr>
          <a:p>
            <a:r>
              <a:rPr lang="en-US" altLang="zh-CN" sz="4000" b="1"/>
              <a:t>Conclusion</a:t>
            </a:r>
            <a:endParaRPr lang="en-US" altLang="zh-CN" sz="4000" b="1"/>
          </a:p>
          <a:p>
            <a:r>
              <a:rPr lang="en-US" altLang="zh-CN" sz="3600"/>
              <a:t>This paper proposes an ELT signal monitoring and alarm system. The real-time monitoring and effective capture of 121.5MHz /406MHz emergency signals are detected in a localized manner. The linkage architecture among monitoring, information processing and releasing the monitoring results to relevant units, effectively reduces the multiple relay links of current emergency information transmission from COSPAS-SARSAT to CAAC, and improves timeliness. The method of linkage with the aviation emergency rescue database can timely obtain deeper information about aircraft, which is conducive to quickly locate the status of the aircraft involved or eliminate the secondary impact of error alarms. The proposed system effectively complements the operational shortcomings of the COSPAS-SARSAT system in specific scenarios and improves the efficiency of ELT alarm information monitoring. It is helpful to improve the ability of information acquisition and multi-business department coordination in SAR, achieve more accurate aviation distress alarm and positioning, and effectively support the disposal personnel to quickly determine the urgency of the rescue work.</a:t>
            </a:r>
            <a:endParaRPr lang="en-US" altLang="zh-CN" sz="3600"/>
          </a:p>
        </p:txBody>
      </p:sp>
      <p:cxnSp>
        <p:nvCxnSpPr>
          <p:cNvPr id="28" name="直接连接符 27"/>
          <p:cNvCxnSpPr/>
          <p:nvPr/>
        </p:nvCxnSpPr>
        <p:spPr>
          <a:xfrm flipH="1">
            <a:off x="17512030" y="8550275"/>
            <a:ext cx="92710" cy="336232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173990" y="17503775"/>
            <a:ext cx="3467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59740" y="30267275"/>
            <a:ext cx="3457575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0-#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10" grpId="0" bldLvl="0" animBg="1"/>
    </p:bldLst>
  </p:timing>
</p:sld>
</file>

<file path=ppt/theme/theme1.xml><?xml version="1.0" encoding="utf-8"?>
<a:theme xmlns:a="http://schemas.openxmlformats.org/drawingml/2006/main" name="Office 主题​​">
  <a:themeElements>
    <a:clrScheme name="自定义 41">
      <a:dk1>
        <a:srgbClr val="000000"/>
      </a:dk1>
      <a:lt1>
        <a:srgbClr val="FFFFFF"/>
      </a:lt1>
      <a:dk2>
        <a:srgbClr val="44546A"/>
      </a:dk2>
      <a:lt2>
        <a:srgbClr val="E7E6E6"/>
      </a:lt2>
      <a:accent1>
        <a:srgbClr val="314457"/>
      </a:accent1>
      <a:accent2>
        <a:srgbClr val="48637F"/>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4664</Words>
  <Application>WPS 演示</Application>
  <PresentationFormat>宽屏</PresentationFormat>
  <Paragraphs>43</Paragraphs>
  <Slides>1</Slides>
  <Notes>2</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vt:i4>
      </vt:variant>
    </vt:vector>
  </HeadingPairs>
  <TitlesOfParts>
    <vt:vector size="16" baseType="lpstr">
      <vt:lpstr>Arial</vt:lpstr>
      <vt:lpstr>宋体</vt:lpstr>
      <vt:lpstr>Wingdings</vt:lpstr>
      <vt:lpstr>思源黑体</vt:lpstr>
      <vt:lpstr>思源黑体 CN Normal</vt:lpstr>
      <vt:lpstr>黑体</vt:lpstr>
      <vt:lpstr>FZHei-B01S</vt:lpstr>
      <vt:lpstr>Open Sans</vt:lpstr>
      <vt:lpstr>等线</vt:lpstr>
      <vt:lpstr>微软雅黑</vt:lpstr>
      <vt:lpstr>等线 Light</vt:lpstr>
      <vt:lpstr>Calibri</vt:lpstr>
      <vt:lpstr>Segoe Print</vt:lpstr>
      <vt:lpstr>Arial Unicode MS</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Administrater</dc:creator>
  <cp:lastModifiedBy>笑^O^半世</cp:lastModifiedBy>
  <cp:revision>6</cp:revision>
  <dcterms:created xsi:type="dcterms:W3CDTF">2019-09-29T09:08:00Z</dcterms:created>
  <dcterms:modified xsi:type="dcterms:W3CDTF">2022-01-05T09:54:09Z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KSOTemplateUUID">
    <vt:lpwstr>v1.0_mb_i8acGVeq2ly73e2PUZJpvw==</vt:lpwstr>
  </property>
  <property fmtid="{D5CDD505-2E9C-101B-9397-08002B2CF9AE}" pid="4" name="ICV">
    <vt:lpwstr>CAFB8AC7B75143E69AE9C946A34AEB21</vt:lpwstr>
  </property>
</Properties>
</file>