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256" r:id="rId3"/>
  </p:sldIdLst>
  <p:sldSz cx="35999420" cy="43199685"/>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D8AA"/>
    <a:srgbClr val="B1C38C"/>
    <a:srgbClr val="A2B37E"/>
    <a:srgbClr val="A2B06C"/>
    <a:srgbClr val="758D55"/>
    <a:srgbClr val="556740"/>
    <a:srgbClr val="AFBB79"/>
    <a:srgbClr val="B2B2B2"/>
    <a:srgbClr val="202020"/>
    <a:srgbClr val="3232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110" d="100"/>
          <a:sy n="110" d="100"/>
        </p:scale>
        <p:origin x="168" y="96"/>
      </p:cViewPr>
      <p:guideLst>
        <p:guide orient="horz" pos="14261"/>
        <p:guide pos="11309"/>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113492" y="1279525"/>
            <a:ext cx="2878667"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4500000" y="8333618"/>
            <a:ext cx="27000000" cy="13776383"/>
          </a:xfrm>
        </p:spPr>
        <p:txBody>
          <a:bodyPr anchor="b">
            <a:normAutofit/>
          </a:bodyPr>
          <a:lstStyle>
            <a:lvl1pPr algn="ctr">
              <a:defRPr sz="2362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p:nvPr>
        </p:nvSpPr>
        <p:spPr>
          <a:xfrm>
            <a:off x="4500000" y="22690002"/>
            <a:ext cx="27000000" cy="10429996"/>
          </a:xfrm>
        </p:spPr>
        <p:txBody>
          <a:bodyPr>
            <a:normAutofit/>
          </a:bodyPr>
          <a:lstStyle>
            <a:lvl1pPr marL="0" indent="0" algn="ctr">
              <a:buNone/>
              <a:defRPr sz="7085">
                <a:solidFill>
                  <a:schemeClr val="tx1">
                    <a:lumMod val="75000"/>
                    <a:lumOff val="25000"/>
                  </a:schemeClr>
                </a:solidFill>
                <a:effectLst/>
                <a:latin typeface="+mj-lt"/>
                <a:ea typeface="+mj-ea"/>
              </a:defRPr>
            </a:lvl1pPr>
            <a:lvl2pPr marL="1800225" indent="0" algn="ctr">
              <a:buNone/>
              <a:defRPr sz="7875"/>
            </a:lvl2pPr>
            <a:lvl3pPr marL="3599815" indent="0" algn="ctr">
              <a:buNone/>
              <a:defRPr sz="7085"/>
            </a:lvl3pPr>
            <a:lvl4pPr marL="5400040" indent="0" algn="ctr">
              <a:buNone/>
              <a:defRPr sz="6300"/>
            </a:lvl4pPr>
            <a:lvl5pPr marL="7200265" indent="0" algn="ctr">
              <a:buNone/>
              <a:defRPr sz="6300"/>
            </a:lvl5pPr>
            <a:lvl6pPr marL="8999855" indent="0" algn="ctr">
              <a:buNone/>
              <a:defRPr sz="6300"/>
            </a:lvl6pPr>
            <a:lvl7pPr marL="10800080" indent="0" algn="ctr">
              <a:buNone/>
              <a:defRPr sz="6300"/>
            </a:lvl7pPr>
            <a:lvl8pPr marL="12600305" indent="0" algn="ctr">
              <a:buNone/>
              <a:defRPr sz="6300"/>
            </a:lvl8pPr>
            <a:lvl9pPr marL="14399895" indent="0" algn="ctr">
              <a:buNone/>
              <a:defRPr sz="6300"/>
            </a:lvl9pPr>
          </a:lstStyle>
          <a:p>
            <a:r>
              <a:rPr lang="zh-CN" altLang="en-US" dirty="0"/>
              <a:t>单击此处编辑母版副标题样式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2475000" y="3474286"/>
            <a:ext cx="31050000" cy="35017138"/>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912500" y="1628000"/>
            <a:ext cx="31050000" cy="8350003"/>
          </a:xfrm>
        </p:spPr>
        <p:txBody>
          <a:bodyPr anchor="ctr" anchorCtr="0">
            <a:normAutofit/>
          </a:bodyPr>
          <a:lstStyle>
            <a:lvl1pPr>
              <a:defRPr sz="9450" b="1">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1912500" y="11499999"/>
            <a:ext cx="31050000" cy="27410002"/>
          </a:xfrm>
        </p:spPr>
        <p:txBody>
          <a:bodyPr>
            <a:normAutofit/>
          </a:bodyPr>
          <a:lstStyle>
            <a:lvl1pPr>
              <a:defRPr sz="7875">
                <a:solidFill>
                  <a:schemeClr val="tx1">
                    <a:lumMod val="75000"/>
                    <a:lumOff val="25000"/>
                  </a:schemeClr>
                </a:solidFill>
              </a:defRPr>
            </a:lvl1pPr>
            <a:lvl2pPr>
              <a:defRPr sz="7085">
                <a:solidFill>
                  <a:schemeClr val="tx1">
                    <a:lumMod val="75000"/>
                    <a:lumOff val="25000"/>
                  </a:schemeClr>
                </a:solidFill>
              </a:defRPr>
            </a:lvl2pPr>
            <a:lvl3pPr>
              <a:defRPr sz="6300">
                <a:solidFill>
                  <a:schemeClr val="tx1">
                    <a:lumMod val="75000"/>
                    <a:lumOff val="25000"/>
                  </a:schemeClr>
                </a:solidFill>
              </a:defRPr>
            </a:lvl3pPr>
            <a:lvl4pPr>
              <a:defRPr sz="6300">
                <a:solidFill>
                  <a:schemeClr val="tx1">
                    <a:lumMod val="75000"/>
                    <a:lumOff val="25000"/>
                  </a:schemeClr>
                </a:solidFill>
              </a:defRPr>
            </a:lvl4pPr>
            <a:lvl5pPr>
              <a:defRPr sz="63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456250" y="23629082"/>
            <a:ext cx="21618750" cy="5110910"/>
          </a:xfrm>
        </p:spPr>
        <p:txBody>
          <a:bodyPr anchor="b">
            <a:normAutofit/>
          </a:bodyPr>
          <a:lstStyle>
            <a:lvl1pPr>
              <a:defRPr sz="1575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2456250" y="29039545"/>
            <a:ext cx="21618750" cy="4079086"/>
          </a:xfrm>
        </p:spPr>
        <p:txBody>
          <a:bodyPr>
            <a:normAutofit/>
          </a:bodyPr>
          <a:lstStyle>
            <a:lvl1pPr marL="0" indent="0">
              <a:buNone/>
              <a:defRPr sz="7085">
                <a:solidFill>
                  <a:schemeClr val="tx1"/>
                </a:solidFill>
              </a:defRPr>
            </a:lvl1pPr>
            <a:lvl2pPr marL="1800225" indent="0">
              <a:buNone/>
              <a:defRPr sz="7875">
                <a:solidFill>
                  <a:schemeClr val="tx1">
                    <a:tint val="75000"/>
                  </a:schemeClr>
                </a:solidFill>
              </a:defRPr>
            </a:lvl2pPr>
            <a:lvl3pPr marL="3599815" indent="0">
              <a:buNone/>
              <a:defRPr sz="7085">
                <a:solidFill>
                  <a:schemeClr val="tx1">
                    <a:tint val="75000"/>
                  </a:schemeClr>
                </a:solidFill>
              </a:defRPr>
            </a:lvl3pPr>
            <a:lvl4pPr marL="5400040" indent="0">
              <a:buNone/>
              <a:defRPr sz="6300">
                <a:solidFill>
                  <a:schemeClr val="tx1">
                    <a:tint val="75000"/>
                  </a:schemeClr>
                </a:solidFill>
              </a:defRPr>
            </a:lvl4pPr>
            <a:lvl5pPr marL="7200265" indent="0">
              <a:buNone/>
              <a:defRPr sz="6300">
                <a:solidFill>
                  <a:schemeClr val="tx1">
                    <a:tint val="75000"/>
                  </a:schemeClr>
                </a:solidFill>
              </a:defRPr>
            </a:lvl5pPr>
            <a:lvl6pPr marL="8999855" indent="0">
              <a:buNone/>
              <a:defRPr sz="6300">
                <a:solidFill>
                  <a:schemeClr val="tx1">
                    <a:tint val="75000"/>
                  </a:schemeClr>
                </a:solidFill>
              </a:defRPr>
            </a:lvl6pPr>
            <a:lvl7pPr marL="10800080" indent="0">
              <a:buNone/>
              <a:defRPr sz="6300">
                <a:solidFill>
                  <a:schemeClr val="tx1">
                    <a:tint val="75000"/>
                  </a:schemeClr>
                </a:solidFill>
              </a:defRPr>
            </a:lvl7pPr>
            <a:lvl8pPr marL="12600305" indent="0">
              <a:buNone/>
              <a:defRPr sz="6300">
                <a:solidFill>
                  <a:schemeClr val="tx1">
                    <a:tint val="75000"/>
                  </a:schemeClr>
                </a:solidFill>
              </a:defRPr>
            </a:lvl8pPr>
            <a:lvl9pPr marL="14399895" indent="0">
              <a:buNone/>
              <a:defRPr sz="63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912500" y="1628000"/>
            <a:ext cx="31050000" cy="8350003"/>
          </a:xfrm>
        </p:spPr>
        <p:txBody>
          <a:bodyPr>
            <a:normAutofit/>
          </a:bodyPr>
          <a:lstStyle>
            <a:lvl1pPr>
              <a:defRPr sz="9450" b="1" i="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1912500" y="11499999"/>
            <a:ext cx="15300000" cy="27410002"/>
          </a:xfrm>
        </p:spPr>
        <p:txBody>
          <a:bodyPr>
            <a:normAutofit/>
          </a:bodyPr>
          <a:lstStyle>
            <a:lvl1pPr>
              <a:lnSpc>
                <a:spcPct val="150000"/>
              </a:lnSpc>
              <a:defRPr sz="7875">
                <a:solidFill>
                  <a:schemeClr val="tx1">
                    <a:lumMod val="75000"/>
                    <a:lumOff val="25000"/>
                  </a:schemeClr>
                </a:solidFill>
              </a:defRPr>
            </a:lvl1pPr>
            <a:lvl2pPr>
              <a:lnSpc>
                <a:spcPct val="150000"/>
              </a:lnSpc>
              <a:defRPr sz="7085">
                <a:solidFill>
                  <a:schemeClr val="tx1">
                    <a:lumMod val="75000"/>
                    <a:lumOff val="25000"/>
                  </a:schemeClr>
                </a:solidFill>
              </a:defRPr>
            </a:lvl2pPr>
            <a:lvl3pPr>
              <a:lnSpc>
                <a:spcPct val="150000"/>
              </a:lnSpc>
              <a:defRPr sz="6300">
                <a:solidFill>
                  <a:schemeClr val="tx1">
                    <a:lumMod val="75000"/>
                    <a:lumOff val="25000"/>
                  </a:schemeClr>
                </a:solidFill>
              </a:defRPr>
            </a:lvl3pPr>
            <a:lvl4pPr>
              <a:lnSpc>
                <a:spcPct val="150000"/>
              </a:lnSpc>
              <a:defRPr sz="6300">
                <a:solidFill>
                  <a:schemeClr val="tx1">
                    <a:lumMod val="75000"/>
                    <a:lumOff val="25000"/>
                  </a:schemeClr>
                </a:solidFill>
              </a:defRPr>
            </a:lvl4pPr>
            <a:lvl5pPr>
              <a:lnSpc>
                <a:spcPct val="150000"/>
              </a:lnSpc>
              <a:defRPr sz="63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17662500" y="11499999"/>
            <a:ext cx="15300000" cy="27410002"/>
          </a:xfrm>
        </p:spPr>
        <p:txBody>
          <a:bodyPr>
            <a:normAutofit/>
          </a:bodyPr>
          <a:lstStyle>
            <a:lvl1pPr>
              <a:lnSpc>
                <a:spcPct val="150000"/>
              </a:lnSpc>
              <a:defRPr sz="7875">
                <a:solidFill>
                  <a:schemeClr val="tx1">
                    <a:lumMod val="75000"/>
                    <a:lumOff val="25000"/>
                  </a:schemeClr>
                </a:solidFill>
              </a:defRPr>
            </a:lvl1pPr>
            <a:lvl2pPr>
              <a:lnSpc>
                <a:spcPct val="150000"/>
              </a:lnSpc>
              <a:defRPr sz="7085">
                <a:solidFill>
                  <a:schemeClr val="tx1">
                    <a:lumMod val="75000"/>
                    <a:lumOff val="25000"/>
                  </a:schemeClr>
                </a:solidFill>
              </a:defRPr>
            </a:lvl2pPr>
            <a:lvl3pPr>
              <a:lnSpc>
                <a:spcPct val="150000"/>
              </a:lnSpc>
              <a:defRPr sz="6300">
                <a:solidFill>
                  <a:schemeClr val="tx1">
                    <a:lumMod val="75000"/>
                    <a:lumOff val="25000"/>
                  </a:schemeClr>
                </a:solidFill>
              </a:defRPr>
            </a:lvl3pPr>
            <a:lvl4pPr>
              <a:lnSpc>
                <a:spcPct val="150000"/>
              </a:lnSpc>
              <a:defRPr sz="6300">
                <a:solidFill>
                  <a:schemeClr val="tx1">
                    <a:lumMod val="75000"/>
                    <a:lumOff val="25000"/>
                  </a:schemeClr>
                </a:solidFill>
              </a:defRPr>
            </a:lvl4pPr>
            <a:lvl5pPr>
              <a:lnSpc>
                <a:spcPct val="150000"/>
              </a:lnSpc>
              <a:defRPr sz="63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2479689" y="2300000"/>
            <a:ext cx="31050000" cy="835000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2479689" y="10991880"/>
            <a:ext cx="15229686" cy="5189997"/>
          </a:xfrm>
        </p:spPr>
        <p:txBody>
          <a:bodyPr anchor="b"/>
          <a:lstStyle>
            <a:lvl1pPr marL="0" indent="0">
              <a:buNone/>
              <a:defRPr sz="9450" b="1"/>
            </a:lvl1pPr>
            <a:lvl2pPr marL="1800225" indent="0">
              <a:buNone/>
              <a:defRPr sz="7875" b="1"/>
            </a:lvl2pPr>
            <a:lvl3pPr marL="3599815" indent="0">
              <a:buNone/>
              <a:defRPr sz="7085" b="1"/>
            </a:lvl3pPr>
            <a:lvl4pPr marL="5400040" indent="0">
              <a:buNone/>
              <a:defRPr sz="6300" b="1"/>
            </a:lvl4pPr>
            <a:lvl5pPr marL="7200265" indent="0">
              <a:buNone/>
              <a:defRPr sz="6300" b="1"/>
            </a:lvl5pPr>
            <a:lvl6pPr marL="8999855" indent="0">
              <a:buNone/>
              <a:defRPr sz="6300" b="1"/>
            </a:lvl6pPr>
            <a:lvl7pPr marL="10800080" indent="0">
              <a:buNone/>
              <a:defRPr sz="6300" b="1"/>
            </a:lvl7pPr>
            <a:lvl8pPr marL="12600305" indent="0">
              <a:buNone/>
              <a:defRPr sz="6300" b="1"/>
            </a:lvl8pPr>
            <a:lvl9pPr marL="14399895" indent="0">
              <a:buNone/>
              <a:defRPr sz="63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2479689" y="16476276"/>
            <a:ext cx="15229686" cy="22513725"/>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18225000" y="10991880"/>
            <a:ext cx="15304689" cy="5189997"/>
          </a:xfrm>
        </p:spPr>
        <p:txBody>
          <a:bodyPr anchor="b"/>
          <a:lstStyle>
            <a:lvl1pPr marL="0" indent="0">
              <a:buNone/>
              <a:defRPr sz="9450" b="1"/>
            </a:lvl1pPr>
            <a:lvl2pPr marL="1800225" indent="0">
              <a:buNone/>
              <a:defRPr sz="7875" b="1"/>
            </a:lvl2pPr>
            <a:lvl3pPr marL="3599815" indent="0">
              <a:buNone/>
              <a:defRPr sz="7085" b="1"/>
            </a:lvl3pPr>
            <a:lvl4pPr marL="5400040" indent="0">
              <a:buNone/>
              <a:defRPr sz="6300" b="1"/>
            </a:lvl4pPr>
            <a:lvl5pPr marL="7200265" indent="0">
              <a:buNone/>
              <a:defRPr sz="6300" b="1"/>
            </a:lvl5pPr>
            <a:lvl6pPr marL="8999855" indent="0">
              <a:buNone/>
              <a:defRPr sz="6300" b="1"/>
            </a:lvl6pPr>
            <a:lvl7pPr marL="10800080" indent="0">
              <a:buNone/>
              <a:defRPr sz="6300" b="1"/>
            </a:lvl7pPr>
            <a:lvl8pPr marL="12600305" indent="0">
              <a:buNone/>
              <a:defRPr sz="6300" b="1"/>
            </a:lvl8pPr>
            <a:lvl9pPr marL="14399895" indent="0">
              <a:buNone/>
              <a:defRPr sz="63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18225000" y="16476276"/>
            <a:ext cx="15304689" cy="22513725"/>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2475000" y="17425001"/>
            <a:ext cx="31050000" cy="8350003"/>
          </a:xfrm>
        </p:spPr>
        <p:txBody>
          <a:bodyPr>
            <a:normAutofit/>
          </a:bodyPr>
          <a:lstStyle>
            <a:lvl1pPr algn="ctr">
              <a:defRPr sz="18900" b="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1909686" y="800000"/>
            <a:ext cx="12298819" cy="10079999"/>
          </a:xfrm>
        </p:spPr>
        <p:txBody>
          <a:bodyPr anchor="ctr" anchorCtr="0">
            <a:normAutofit/>
          </a:bodyPr>
          <a:lstStyle>
            <a:lvl1pPr>
              <a:defRPr sz="9450" b="1">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15307087" y="4827426"/>
            <a:ext cx="17177289" cy="32090997"/>
          </a:xfrm>
        </p:spPr>
        <p:txBody>
          <a:bodyPr/>
          <a:lstStyle>
            <a:lvl1pPr marL="0" indent="0">
              <a:buNone/>
              <a:defRPr sz="12600"/>
            </a:lvl1pPr>
            <a:lvl2pPr marL="1800225" indent="0">
              <a:buNone/>
              <a:defRPr sz="11025"/>
            </a:lvl2pPr>
            <a:lvl3pPr marL="3599815" indent="0">
              <a:buNone/>
              <a:defRPr sz="9450"/>
            </a:lvl3pPr>
            <a:lvl4pPr marL="5400040" indent="0">
              <a:buNone/>
              <a:defRPr sz="7875"/>
            </a:lvl4pPr>
            <a:lvl5pPr marL="7200265" indent="0">
              <a:buNone/>
              <a:defRPr sz="7875"/>
            </a:lvl5pPr>
            <a:lvl6pPr marL="8999855" indent="0">
              <a:buNone/>
              <a:defRPr sz="7875"/>
            </a:lvl6pPr>
            <a:lvl7pPr marL="10800080" indent="0">
              <a:buNone/>
              <a:defRPr sz="7875"/>
            </a:lvl7pPr>
            <a:lvl8pPr marL="12600305" indent="0">
              <a:buNone/>
              <a:defRPr sz="7875"/>
            </a:lvl8pPr>
            <a:lvl9pPr marL="14399895" indent="0">
              <a:buNone/>
              <a:defRPr sz="7875"/>
            </a:lvl9pPr>
          </a:lstStyle>
          <a:p>
            <a:endParaRPr lang="zh-CN" altLang="en-US" dirty="0"/>
          </a:p>
        </p:txBody>
      </p:sp>
      <p:sp>
        <p:nvSpPr>
          <p:cNvPr id="4" name="文本占位符 3"/>
          <p:cNvSpPr>
            <a:spLocks noGrp="1"/>
          </p:cNvSpPr>
          <p:nvPr>
            <p:ph type="body" sz="half" idx="2"/>
          </p:nvPr>
        </p:nvSpPr>
        <p:spPr>
          <a:xfrm>
            <a:off x="1924686" y="12959999"/>
            <a:ext cx="12298819" cy="24010002"/>
          </a:xfrm>
        </p:spPr>
        <p:txBody>
          <a:bodyPr>
            <a:normAutofit/>
          </a:bodyPr>
          <a:lstStyle>
            <a:lvl1pPr marL="0" indent="0">
              <a:lnSpc>
                <a:spcPct val="150000"/>
              </a:lnSpc>
              <a:buNone/>
              <a:defRPr sz="6300"/>
            </a:lvl1pPr>
            <a:lvl2pPr marL="1800225" indent="0">
              <a:buNone/>
              <a:defRPr sz="5510"/>
            </a:lvl2pPr>
            <a:lvl3pPr marL="3599815" indent="0">
              <a:buNone/>
              <a:defRPr sz="4725"/>
            </a:lvl3pPr>
            <a:lvl4pPr marL="5400040" indent="0">
              <a:buNone/>
              <a:defRPr sz="3935"/>
            </a:lvl4pPr>
            <a:lvl5pPr marL="7200265" indent="0">
              <a:buNone/>
              <a:defRPr sz="3935"/>
            </a:lvl5pPr>
            <a:lvl6pPr marL="8999855" indent="0">
              <a:buNone/>
              <a:defRPr sz="3935"/>
            </a:lvl6pPr>
            <a:lvl7pPr marL="10800080" indent="0">
              <a:buNone/>
              <a:defRPr sz="3935"/>
            </a:lvl7pPr>
            <a:lvl8pPr marL="12600305" indent="0">
              <a:buNone/>
              <a:defRPr sz="3935"/>
            </a:lvl8pPr>
            <a:lvl9pPr marL="14399895" indent="0">
              <a:buNone/>
              <a:defRPr sz="3935"/>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cxnSp>
        <p:nvCxnSpPr>
          <p:cNvPr id="8" name="直接连接符 7" hidden="1"/>
          <p:cNvCxnSpPr/>
          <p:nvPr userDrawn="1"/>
        </p:nvCxnSpPr>
        <p:spPr>
          <a:xfrm>
            <a:off x="2193750" y="2736000"/>
            <a:ext cx="0" cy="87640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29009303" y="2300000"/>
            <a:ext cx="4515697" cy="36610001"/>
          </a:xfrm>
        </p:spPr>
        <p:txBody>
          <a:bodyPr vert="eaVert">
            <a:normAutofit/>
          </a:bodyPr>
          <a:lstStyle>
            <a:lvl1pPr>
              <a:defRPr sz="14175"/>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2475000" y="2300000"/>
            <a:ext cx="26220349" cy="36610001"/>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tags" Target="../tags/tag3.xml"/><Relationship Id="rId12" Type="http://schemas.openxmlformats.org/officeDocument/2006/relationships/tags" Target="../tags/tag2.xml"/><Relationship Id="rId11" Type="http://schemas.openxmlformats.org/officeDocument/2006/relationships/tags" Target="../tags/tag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0">
          <a:gsLst>
            <a:gs pos="0">
              <a:schemeClr val="bg1">
                <a:lumMod val="95000"/>
              </a:schemeClr>
            </a:gs>
            <a:gs pos="100000">
              <a:schemeClr val="tx2"/>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1"/>
            </p:custDataLst>
          </p:nvPr>
        </p:nvSpPr>
        <p:spPr>
          <a:xfrm>
            <a:off x="2475000" y="2300000"/>
            <a:ext cx="31050000" cy="835000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2"/>
            </p:custDataLst>
          </p:nvPr>
        </p:nvSpPr>
        <p:spPr>
          <a:xfrm>
            <a:off x="2475000" y="11499999"/>
            <a:ext cx="31050000" cy="27410002"/>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2475000" y="40039998"/>
            <a:ext cx="8100000" cy="2300000"/>
          </a:xfrm>
          <a:prstGeom prst="rect">
            <a:avLst/>
          </a:prstGeom>
        </p:spPr>
        <p:txBody>
          <a:bodyPr vert="horz" lIns="91440" tIns="45720" rIns="91440" bIns="45720" rtlCol="0" anchor="ctr">
            <a:normAutofit/>
          </a:bodyPr>
          <a:lstStyle>
            <a:lvl1pPr algn="l">
              <a:defRPr sz="4725">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11925000" y="40039998"/>
            <a:ext cx="12150000" cy="2300000"/>
          </a:xfrm>
          <a:prstGeom prst="rect">
            <a:avLst/>
          </a:prstGeom>
        </p:spPr>
        <p:txBody>
          <a:bodyPr vert="horz" lIns="91440" tIns="45720" rIns="91440" bIns="45720" rtlCol="0" anchor="ctr">
            <a:normAutofit/>
          </a:bodyPr>
          <a:lstStyle>
            <a:lvl1pPr algn="ctr">
              <a:defRPr sz="4725">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5425000" y="40039998"/>
            <a:ext cx="8100000" cy="2300000"/>
          </a:xfrm>
          <a:prstGeom prst="rect">
            <a:avLst/>
          </a:prstGeom>
        </p:spPr>
        <p:txBody>
          <a:bodyPr vert="horz" lIns="91440" tIns="45720" rIns="91440" bIns="45720" rtlCol="0" anchor="ctr">
            <a:normAutofit/>
          </a:bodyPr>
          <a:lstStyle>
            <a:lvl1pPr algn="r">
              <a:defRPr sz="4725">
                <a:solidFill>
                  <a:schemeClr val="tx1">
                    <a:tint val="75000"/>
                  </a:schemeClr>
                </a:solidFill>
              </a:defRPr>
            </a:lvl1pPr>
          </a:lstStyle>
          <a:p>
            <a:fld id="{49AE70B2-8BF9-45C0-BB95-33D1B9D3A854}" type="slidenum">
              <a:rPr lang="zh-CN" altLang="en-US" smtClean="0"/>
            </a:fld>
            <a:endParaRPr lang="zh-CN" altLang="en-US"/>
          </a:p>
        </p:txBody>
      </p:sp>
      <p:sp>
        <p:nvSpPr>
          <p:cNvPr id="7" name="KSO_TEMPLATE" hidden="1"/>
          <p:cNvSpPr/>
          <p:nvPr userDrawn="1">
            <p:custDataLst>
              <p:tags r:id="rId13"/>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3599815" rtl="0" eaLnBrk="1" latinLnBrk="0" hangingPunct="1">
        <a:lnSpc>
          <a:spcPct val="90000"/>
        </a:lnSpc>
        <a:spcBef>
          <a:spcPct val="0"/>
        </a:spcBef>
        <a:buNone/>
        <a:defRPr sz="15750" kern="1200">
          <a:solidFill>
            <a:schemeClr val="tx1"/>
          </a:solidFill>
          <a:latin typeface="+mj-lt"/>
          <a:ea typeface="+mj-ea"/>
          <a:cs typeface="+mj-cs"/>
        </a:defRPr>
      </a:lvl1pPr>
    </p:titleStyle>
    <p:bodyStyle>
      <a:lvl1pPr marL="899795" indent="-899795" algn="l" defTabSz="3599815" rtl="0" eaLnBrk="1" latinLnBrk="0" hangingPunct="1">
        <a:lnSpc>
          <a:spcPct val="90000"/>
        </a:lnSpc>
        <a:spcBef>
          <a:spcPct val="789000"/>
        </a:spcBef>
        <a:buFont typeface="Arial" panose="020B0604020202020204" pitchFamily="34" charset="0"/>
        <a:buChar char="•"/>
        <a:defRPr sz="9450" kern="1200">
          <a:solidFill>
            <a:schemeClr val="tx1"/>
          </a:solidFill>
          <a:latin typeface="+mn-lt"/>
          <a:ea typeface="+mn-ea"/>
          <a:cs typeface="+mn-cs"/>
        </a:defRPr>
      </a:lvl1pPr>
      <a:lvl2pPr marL="2700020" indent="-899795" algn="l" defTabSz="3599815" rtl="0" eaLnBrk="1" latinLnBrk="0" hangingPunct="1">
        <a:lnSpc>
          <a:spcPct val="90000"/>
        </a:lnSpc>
        <a:spcBef>
          <a:spcPts val="1975"/>
        </a:spcBef>
        <a:buFont typeface="Arial" panose="020B0604020202020204" pitchFamily="34" charset="0"/>
        <a:buChar char="•"/>
        <a:defRPr sz="7875" kern="1200">
          <a:solidFill>
            <a:schemeClr val="tx1"/>
          </a:solidFill>
          <a:latin typeface="+mn-lt"/>
          <a:ea typeface="+mn-ea"/>
          <a:cs typeface="+mn-cs"/>
        </a:defRPr>
      </a:lvl2pPr>
      <a:lvl3pPr marL="4500245"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3pPr>
      <a:lvl4pPr marL="6299835"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4pPr>
      <a:lvl5pPr marL="8100060"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5pPr>
      <a:lvl6pPr marL="9900285"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6pPr>
      <a:lvl7pPr marL="11699875"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7pPr>
      <a:lvl8pPr marL="13500100"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8pPr>
      <a:lvl9pPr marL="15299690"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9pPr>
    </p:bodyStyle>
    <p:otherStyle>
      <a:defPPr>
        <a:defRPr lang="zh-CN"/>
      </a:defPPr>
      <a:lvl1pPr marL="0" algn="l" defTabSz="3599815" rtl="0" eaLnBrk="1" latinLnBrk="0" hangingPunct="1">
        <a:defRPr sz="7085" kern="1200">
          <a:solidFill>
            <a:schemeClr val="tx1"/>
          </a:solidFill>
          <a:latin typeface="+mn-lt"/>
          <a:ea typeface="+mn-ea"/>
          <a:cs typeface="+mn-cs"/>
        </a:defRPr>
      </a:lvl1pPr>
      <a:lvl2pPr marL="1800225" algn="l" defTabSz="3599815" rtl="0" eaLnBrk="1" latinLnBrk="0" hangingPunct="1">
        <a:defRPr sz="7085" kern="1200">
          <a:solidFill>
            <a:schemeClr val="tx1"/>
          </a:solidFill>
          <a:latin typeface="+mn-lt"/>
          <a:ea typeface="+mn-ea"/>
          <a:cs typeface="+mn-cs"/>
        </a:defRPr>
      </a:lvl2pPr>
      <a:lvl3pPr marL="3599815" algn="l" defTabSz="3599815" rtl="0" eaLnBrk="1" latinLnBrk="0" hangingPunct="1">
        <a:defRPr sz="7085" kern="1200">
          <a:solidFill>
            <a:schemeClr val="tx1"/>
          </a:solidFill>
          <a:latin typeface="+mn-lt"/>
          <a:ea typeface="+mn-ea"/>
          <a:cs typeface="+mn-cs"/>
        </a:defRPr>
      </a:lvl3pPr>
      <a:lvl4pPr marL="5400040" algn="l" defTabSz="3599815" rtl="0" eaLnBrk="1" latinLnBrk="0" hangingPunct="1">
        <a:defRPr sz="7085" kern="1200">
          <a:solidFill>
            <a:schemeClr val="tx1"/>
          </a:solidFill>
          <a:latin typeface="+mn-lt"/>
          <a:ea typeface="+mn-ea"/>
          <a:cs typeface="+mn-cs"/>
        </a:defRPr>
      </a:lvl4pPr>
      <a:lvl5pPr marL="7200265" algn="l" defTabSz="3599815" rtl="0" eaLnBrk="1" latinLnBrk="0" hangingPunct="1">
        <a:defRPr sz="7085" kern="1200">
          <a:solidFill>
            <a:schemeClr val="tx1"/>
          </a:solidFill>
          <a:latin typeface="+mn-lt"/>
          <a:ea typeface="+mn-ea"/>
          <a:cs typeface="+mn-cs"/>
        </a:defRPr>
      </a:lvl5pPr>
      <a:lvl6pPr marL="8999855" algn="l" defTabSz="3599815" rtl="0" eaLnBrk="1" latinLnBrk="0" hangingPunct="1">
        <a:defRPr sz="7085" kern="1200">
          <a:solidFill>
            <a:schemeClr val="tx1"/>
          </a:solidFill>
          <a:latin typeface="+mn-lt"/>
          <a:ea typeface="+mn-ea"/>
          <a:cs typeface="+mn-cs"/>
        </a:defRPr>
      </a:lvl6pPr>
      <a:lvl7pPr marL="10800080" algn="l" defTabSz="3599815" rtl="0" eaLnBrk="1" latinLnBrk="0" hangingPunct="1">
        <a:defRPr sz="7085" kern="1200">
          <a:solidFill>
            <a:schemeClr val="tx1"/>
          </a:solidFill>
          <a:latin typeface="+mn-lt"/>
          <a:ea typeface="+mn-ea"/>
          <a:cs typeface="+mn-cs"/>
        </a:defRPr>
      </a:lvl7pPr>
      <a:lvl8pPr marL="12600305" algn="l" defTabSz="3599815" rtl="0" eaLnBrk="1" latinLnBrk="0" hangingPunct="1">
        <a:defRPr sz="7085" kern="1200">
          <a:solidFill>
            <a:schemeClr val="tx1"/>
          </a:solidFill>
          <a:latin typeface="+mn-lt"/>
          <a:ea typeface="+mn-ea"/>
          <a:cs typeface="+mn-cs"/>
        </a:defRPr>
      </a:lvl8pPr>
      <a:lvl9pPr marL="14399895" algn="l" defTabSz="3599815" rtl="0" eaLnBrk="1" latinLnBrk="0" hangingPunct="1">
        <a:defRPr sz="70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image" Target="../media/image5.jpeg"/><Relationship Id="rId7" Type="http://schemas.openxmlformats.org/officeDocument/2006/relationships/image" Target="../media/image4.png"/><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tags" Target="../tags/tag6.xml"/><Relationship Id="rId3" Type="http://schemas.openxmlformats.org/officeDocument/2006/relationships/tags" Target="../tags/tag5.xml"/><Relationship Id="rId2" Type="http://schemas.openxmlformats.org/officeDocument/2006/relationships/tags" Target="../tags/tag4.xml"/><Relationship Id="rId11" Type="http://schemas.openxmlformats.org/officeDocument/2006/relationships/notesSlide" Target="../notesSlides/notesSlide1.xml"/><Relationship Id="rId10" Type="http://schemas.openxmlformats.org/officeDocument/2006/relationships/slideLayout" Target="../slideLayouts/slideLayout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0172d0dc26b25d2e622eceade12082b0b4877cadcac02-NCB2wE_fw658"/>
          <p:cNvPicPr>
            <a:picLocks noChangeAspect="1"/>
          </p:cNvPicPr>
          <p:nvPr/>
        </p:nvPicPr>
        <p:blipFill>
          <a:blip r:embed="rId1"/>
          <a:stretch>
            <a:fillRect/>
          </a:stretch>
        </p:blipFill>
        <p:spPr>
          <a:xfrm rot="12420000">
            <a:off x="13674725" y="19919315"/>
            <a:ext cx="11242675" cy="13205460"/>
          </a:xfrm>
          <a:prstGeom prst="rect">
            <a:avLst/>
          </a:prstGeom>
          <a:effectLst>
            <a:outerShdw dir="5400000" algn="ctr" rotWithShape="0">
              <a:srgbClr val="000000">
                <a:alpha val="43000"/>
              </a:srgbClr>
            </a:outerShdw>
          </a:effectLst>
        </p:spPr>
      </p:pic>
      <p:sp>
        <p:nvSpPr>
          <p:cNvPr id="17" name="PA_MH_Others_11" descr="#wm#_48_07_*Z"/>
          <p:cNvSpPr>
            <a:spLocks noChangeArrowheads="1"/>
          </p:cNvSpPr>
          <p:nvPr>
            <p:custDataLst>
              <p:tags r:id="rId2"/>
            </p:custDataLst>
          </p:nvPr>
        </p:nvSpPr>
        <p:spPr bwMode="auto">
          <a:xfrm>
            <a:off x="1009650" y="4932045"/>
            <a:ext cx="7044055" cy="7668260"/>
          </a:xfrm>
          <a:prstGeom prst="ellipse">
            <a:avLst/>
          </a:prstGeom>
          <a:solidFill>
            <a:schemeClr val="tx2">
              <a:lumMod val="90000"/>
              <a:alpha val="86000"/>
            </a:schemeClr>
          </a:solidFill>
          <a:ln>
            <a:noFill/>
          </a:ln>
          <a:effectLst/>
        </p:spPr>
        <p:txBody>
          <a:bodyPr wrap="square" lIns="0" tIns="0" rIns="0" bIns="0" anchor="ctr"/>
          <a:lstStyle>
            <a:lvl1pPr>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1pPr>
            <a:lvl2pPr marL="742950" indent="-28575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2pPr>
            <a:lvl3pPr marL="11430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9pPr>
          </a:lstStyle>
          <a:p>
            <a:pPr algn="ctr" fontAlgn="base">
              <a:spcBef>
                <a:spcPct val="0"/>
              </a:spcBef>
              <a:spcAft>
                <a:spcPct val="0"/>
              </a:spcAft>
              <a:buNone/>
              <a:defRPr/>
            </a:pPr>
            <a:endParaRPr lang="zh-CN" altLang="zh-CN" sz="3300" kern="0" dirty="0">
              <a:solidFill>
                <a:schemeClr val="bg1">
                  <a:lumMod val="50000"/>
                </a:schemeClr>
              </a:solidFill>
              <a:ea typeface="微软雅黑" panose="020B0503020204020204" charset="-122"/>
              <a:cs typeface="+mn-ea"/>
            </a:endParaRPr>
          </a:p>
        </p:txBody>
      </p:sp>
      <p:sp>
        <p:nvSpPr>
          <p:cNvPr id="5" name="文本框 4"/>
          <p:cNvSpPr txBox="1"/>
          <p:nvPr/>
        </p:nvSpPr>
        <p:spPr>
          <a:xfrm>
            <a:off x="2289175" y="1147445"/>
            <a:ext cx="25078690" cy="3784600"/>
          </a:xfrm>
          <a:prstGeom prst="rect">
            <a:avLst/>
          </a:prstGeom>
          <a:noFill/>
        </p:spPr>
        <p:txBody>
          <a:bodyPr wrap="square" rtlCol="0">
            <a:spAutoFit/>
          </a:bodyPr>
          <a:p>
            <a:pPr algn="ctr"/>
            <a:r>
              <a:rPr lang="zh-CN" altLang="en-US" sz="8000"/>
              <a:t>Research on the Design and Key Technology of "Smart Housing Construction" Service Management Platform-Taking Zhijiang City as an Example</a:t>
            </a:r>
            <a:endParaRPr lang="zh-CN" altLang="en-US" sz="8000"/>
          </a:p>
        </p:txBody>
      </p:sp>
      <p:sp>
        <p:nvSpPr>
          <p:cNvPr id="7" name="PA_MH_Others_11" descr="#wm#_48_07_*Z"/>
          <p:cNvSpPr>
            <a:spLocks noChangeArrowheads="1"/>
          </p:cNvSpPr>
          <p:nvPr>
            <p:custDataLst>
              <p:tags r:id="rId3"/>
            </p:custDataLst>
          </p:nvPr>
        </p:nvSpPr>
        <p:spPr bwMode="auto">
          <a:xfrm>
            <a:off x="12100560" y="4932045"/>
            <a:ext cx="7044055" cy="7668260"/>
          </a:xfrm>
          <a:prstGeom prst="ellipse">
            <a:avLst/>
          </a:prstGeom>
          <a:solidFill>
            <a:schemeClr val="tx2">
              <a:lumMod val="90000"/>
              <a:alpha val="86000"/>
            </a:schemeClr>
          </a:solidFill>
          <a:ln>
            <a:noFill/>
          </a:ln>
          <a:effectLst/>
        </p:spPr>
        <p:txBody>
          <a:bodyPr wrap="square" lIns="0" tIns="0" rIns="0" bIns="0" anchor="ctr"/>
          <a:lstStyle>
            <a:lvl1pPr>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1pPr>
            <a:lvl2pPr marL="742950" indent="-28575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2pPr>
            <a:lvl3pPr marL="11430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9pPr>
          </a:lstStyle>
          <a:p>
            <a:pPr algn="ctr" fontAlgn="base">
              <a:spcBef>
                <a:spcPct val="0"/>
              </a:spcBef>
              <a:spcAft>
                <a:spcPct val="0"/>
              </a:spcAft>
              <a:buNone/>
              <a:defRPr/>
            </a:pPr>
            <a:endParaRPr lang="zh-CN" altLang="zh-CN" sz="3300" kern="0" dirty="0">
              <a:solidFill>
                <a:schemeClr val="bg1">
                  <a:lumMod val="50000"/>
                </a:schemeClr>
              </a:solidFill>
              <a:ea typeface="微软雅黑" panose="020B0503020204020204" charset="-122"/>
              <a:cs typeface="+mn-ea"/>
            </a:endParaRPr>
          </a:p>
        </p:txBody>
      </p:sp>
      <p:sp>
        <p:nvSpPr>
          <p:cNvPr id="8" name="PA_MH_Others_11" descr="#wm#_48_07_*Z"/>
          <p:cNvSpPr>
            <a:spLocks noChangeArrowheads="1"/>
          </p:cNvSpPr>
          <p:nvPr>
            <p:custDataLst>
              <p:tags r:id="rId4"/>
            </p:custDataLst>
          </p:nvPr>
        </p:nvSpPr>
        <p:spPr bwMode="auto">
          <a:xfrm>
            <a:off x="24535765" y="4932680"/>
            <a:ext cx="7044055" cy="7668260"/>
          </a:xfrm>
          <a:prstGeom prst="ellipse">
            <a:avLst/>
          </a:prstGeom>
          <a:solidFill>
            <a:schemeClr val="tx2">
              <a:lumMod val="90000"/>
              <a:alpha val="86000"/>
            </a:schemeClr>
          </a:solidFill>
          <a:ln>
            <a:noFill/>
          </a:ln>
          <a:effectLst/>
        </p:spPr>
        <p:txBody>
          <a:bodyPr wrap="square" lIns="0" tIns="0" rIns="0" bIns="0" anchor="ctr"/>
          <a:lstStyle>
            <a:lvl1pPr>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1pPr>
            <a:lvl2pPr marL="742950" indent="-28575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2pPr>
            <a:lvl3pPr marL="11430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9pPr>
          </a:lstStyle>
          <a:p>
            <a:pPr algn="ctr" fontAlgn="base">
              <a:spcBef>
                <a:spcPct val="0"/>
              </a:spcBef>
              <a:spcAft>
                <a:spcPct val="0"/>
              </a:spcAft>
              <a:buNone/>
              <a:defRPr/>
            </a:pPr>
            <a:endParaRPr lang="zh-CN" altLang="zh-CN" sz="3300" kern="0" dirty="0">
              <a:solidFill>
                <a:schemeClr val="bg1">
                  <a:lumMod val="50000"/>
                </a:schemeClr>
              </a:solidFill>
              <a:ea typeface="微软雅黑" panose="020B0503020204020204" charset="-122"/>
              <a:cs typeface="+mn-ea"/>
            </a:endParaRPr>
          </a:p>
        </p:txBody>
      </p:sp>
      <p:pic>
        <p:nvPicPr>
          <p:cNvPr id="9" name="图片 8"/>
          <p:cNvPicPr>
            <a:picLocks noChangeAspect="1"/>
          </p:cNvPicPr>
          <p:nvPr/>
        </p:nvPicPr>
        <p:blipFill>
          <a:blip r:embed="rId5"/>
          <a:stretch>
            <a:fillRect/>
          </a:stretch>
        </p:blipFill>
        <p:spPr>
          <a:xfrm>
            <a:off x="448310" y="6532880"/>
            <a:ext cx="8166735" cy="4467225"/>
          </a:xfrm>
          <a:prstGeom prst="rect">
            <a:avLst/>
          </a:prstGeom>
        </p:spPr>
      </p:pic>
      <p:pic>
        <p:nvPicPr>
          <p:cNvPr id="10" name="图片 9"/>
          <p:cNvPicPr>
            <a:picLocks noChangeAspect="1"/>
          </p:cNvPicPr>
          <p:nvPr/>
        </p:nvPicPr>
        <p:blipFill>
          <a:blip r:embed="rId6"/>
          <a:stretch>
            <a:fillRect/>
          </a:stretch>
        </p:blipFill>
        <p:spPr>
          <a:xfrm>
            <a:off x="9334500" y="6533515"/>
            <a:ext cx="13144500" cy="4466590"/>
          </a:xfrm>
          <a:prstGeom prst="rect">
            <a:avLst/>
          </a:prstGeom>
        </p:spPr>
      </p:pic>
      <p:pic>
        <p:nvPicPr>
          <p:cNvPr id="11" name="图片 10"/>
          <p:cNvPicPr>
            <a:picLocks noChangeAspect="1"/>
          </p:cNvPicPr>
          <p:nvPr/>
        </p:nvPicPr>
        <p:blipFill>
          <a:blip r:embed="rId7"/>
          <a:stretch>
            <a:fillRect/>
          </a:stretch>
        </p:blipFill>
        <p:spPr>
          <a:xfrm>
            <a:off x="23197820" y="6532880"/>
            <a:ext cx="12153900" cy="4465955"/>
          </a:xfrm>
          <a:prstGeom prst="rect">
            <a:avLst/>
          </a:prstGeom>
        </p:spPr>
      </p:pic>
      <p:sp>
        <p:nvSpPr>
          <p:cNvPr id="12" name="文本框 11"/>
          <p:cNvSpPr txBox="1"/>
          <p:nvPr/>
        </p:nvSpPr>
        <p:spPr>
          <a:xfrm>
            <a:off x="1009650" y="14201140"/>
            <a:ext cx="17566005" cy="7355205"/>
          </a:xfrm>
          <a:prstGeom prst="rect">
            <a:avLst/>
          </a:prstGeom>
          <a:noFill/>
        </p:spPr>
        <p:txBody>
          <a:bodyPr wrap="square" rtlCol="0">
            <a:spAutoFit/>
          </a:bodyPr>
          <a:p>
            <a:r>
              <a:rPr lang="zh-CN" altLang="en-US" sz="4000" b="1"/>
              <a:t>Abstract</a:t>
            </a:r>
            <a:endParaRPr lang="zh-CN" altLang="en-US" sz="4000" b="1"/>
          </a:p>
          <a:p>
            <a:r>
              <a:rPr lang="zh-CN" altLang="en-US" sz="3600"/>
              <a:t>In view of the low level of informatization of urban planning and engineering management in China, taking Zhijiang City as an example, through the construction of urban "smart housing construction" management service platform, various decentralized systems are organized through a unified portal platform to provide internal and external application services, realize internal e-government, and establish the standardization of overall planning management, To solve the problems of planning management, to promote the standardization of planning business management, to realize the office automation of business management, to improve the efficiency of daily office work of business personnel, to release information, to unify the business declaration standard, and to improve the efficiency of public business declaration, the construction of the platform will greatly enhance the scientific decision-making and efficiency of planning management department.</a:t>
            </a:r>
            <a:endParaRPr lang="zh-CN" altLang="en-US" sz="3600"/>
          </a:p>
        </p:txBody>
      </p:sp>
      <p:sp>
        <p:nvSpPr>
          <p:cNvPr id="13" name="文本框 12"/>
          <p:cNvSpPr txBox="1"/>
          <p:nvPr/>
        </p:nvSpPr>
        <p:spPr>
          <a:xfrm>
            <a:off x="1009650" y="23157180"/>
            <a:ext cx="14987905" cy="7355205"/>
          </a:xfrm>
          <a:prstGeom prst="rect">
            <a:avLst/>
          </a:prstGeom>
          <a:noFill/>
        </p:spPr>
        <p:txBody>
          <a:bodyPr wrap="square" rtlCol="0">
            <a:spAutoFit/>
          </a:bodyPr>
          <a:p>
            <a:r>
              <a:rPr lang="zh-CN" altLang="en-US" sz="4000" b="1"/>
              <a:t>Overall Architecture</a:t>
            </a:r>
            <a:endParaRPr lang="zh-CN" altLang="en-US" sz="4000" b="1"/>
          </a:p>
          <a:p>
            <a:r>
              <a:rPr lang="zh-CN" altLang="en-US" sz="3600"/>
              <a:t>In accordance with the overall requirements of the project, the overall design of Zhijiang City’s "Smart Housing and Construction" information management platform project is to build a highly practical and versatile information platform. The "Smart Housing and Construction" system adopts service-oriented (SOA) concepts and technologies, uses a multi-layer structure system, and makes full use of mature technologies such as .NET, Web Service, XML, and transaction processing to ensure the system's high stability, practicability and Scalability [5-6]. </a:t>
            </a:r>
            <a:endParaRPr lang="zh-CN" altLang="en-US" sz="3600"/>
          </a:p>
          <a:p>
            <a:r>
              <a:rPr lang="zh-CN" altLang="en-US" sz="3600"/>
              <a:t>Supported by the security assurance system and standard specification system, the framework is mainly composed of four layers:1)Infrastructure service layer</a:t>
            </a:r>
            <a:r>
              <a:rPr lang="en-US" altLang="zh-CN" sz="3600"/>
              <a:t>  2)Data service layer  3)Platform service layer  4)Application service layer.</a:t>
            </a:r>
            <a:endParaRPr lang="en-US" altLang="zh-CN" sz="3600"/>
          </a:p>
        </p:txBody>
      </p:sp>
      <p:sp>
        <p:nvSpPr>
          <p:cNvPr id="14" name="文本框 13"/>
          <p:cNvSpPr txBox="1"/>
          <p:nvPr/>
        </p:nvSpPr>
        <p:spPr>
          <a:xfrm>
            <a:off x="1203325" y="32691070"/>
            <a:ext cx="17178020" cy="7908925"/>
          </a:xfrm>
          <a:prstGeom prst="rect">
            <a:avLst/>
          </a:prstGeom>
          <a:noFill/>
        </p:spPr>
        <p:txBody>
          <a:bodyPr wrap="square" rtlCol="0">
            <a:spAutoFit/>
          </a:bodyPr>
          <a:p>
            <a:r>
              <a:rPr lang="zh-CN" altLang="en-US" sz="4000" b="1"/>
              <a:t>Time and Space Benchmark</a:t>
            </a:r>
            <a:endParaRPr lang="zh-CN" altLang="en-US" sz="4000" b="1"/>
          </a:p>
          <a:p>
            <a:r>
              <a:rPr lang="zh-CN" altLang="en-US" sz="3600"/>
              <a:t>The time-space benchmark is an important infrastructure for economic construction, national defense construction, and social development. It is the basic basis for time and space data in terms of time and space [7]. The date in the time base should be in the Gregorian calendar era, and the time should be in Beijing time. The plane coordinate system adopts the CGCS2000 coordinate system uniformly specified by the National Bureau of Surveying, Mapping and Geographic Information. The average altitude of Zhijiang City is 45 meters. Due to the use of the standard central meridian, the projection length deformation value within the urban area is 7.1 cm/km, which does not meet CJJ/T8-2011 The "Urban Survey Code" stipulates that the projection length deformation value is not greater than 2.5cm/km, so after strict theoretical calculations, the topographic map adopts Gauss-Krüger 3° zone projection, and the central meridian is 111°45′00″, The elevation adopts the 1985 national elevation datum.</a:t>
            </a:r>
            <a:endParaRPr lang="zh-CN" altLang="en-US" sz="3600"/>
          </a:p>
        </p:txBody>
      </p:sp>
      <p:sp>
        <p:nvSpPr>
          <p:cNvPr id="15" name="文本框 14"/>
          <p:cNvSpPr txBox="1"/>
          <p:nvPr/>
        </p:nvSpPr>
        <p:spPr>
          <a:xfrm>
            <a:off x="20228560" y="14201140"/>
            <a:ext cx="14668500" cy="16219170"/>
          </a:xfrm>
          <a:prstGeom prst="rect">
            <a:avLst/>
          </a:prstGeom>
          <a:noFill/>
        </p:spPr>
        <p:txBody>
          <a:bodyPr wrap="square" rtlCol="0">
            <a:spAutoFit/>
          </a:bodyPr>
          <a:p>
            <a:r>
              <a:rPr lang="zh-CN" altLang="en-US" sz="4000" b="1"/>
              <a:t>Construction Content</a:t>
            </a:r>
            <a:endParaRPr lang="zh-CN" altLang="en-US" sz="4000" b="1"/>
          </a:p>
          <a:p>
            <a:r>
              <a:rPr lang="zh-CN" altLang="en-US" sz="3600"/>
              <a:t>The urban "smart housing and construction" management service platform includes the project online construction reporting subsystem, planning management information subsystem, urban construction archives management subsystem, three-dimensional auxiliary decision-making subsystem and other systems, covering multiple application subsystems. The specific construction content is as follows TABLE I:</a:t>
            </a:r>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r>
              <a:rPr lang="zh-CN" altLang="en-US" sz="3600"/>
              <a:t>Fig. 1. The relationship between the various systems in the platform</a:t>
            </a:r>
            <a:endParaRPr lang="zh-CN" altLang="en-US" sz="3600"/>
          </a:p>
        </p:txBody>
      </p:sp>
      <p:pic>
        <p:nvPicPr>
          <p:cNvPr id="-2147482623" name="图片 -2147482624" descr="无标题1 拷贝"/>
          <p:cNvPicPr>
            <a:picLocks noChangeAspect="1"/>
          </p:cNvPicPr>
          <p:nvPr/>
        </p:nvPicPr>
        <p:blipFill>
          <a:blip r:embed="rId8"/>
          <a:srcRect t="3722" b="5460"/>
          <a:stretch>
            <a:fillRect/>
          </a:stretch>
        </p:blipFill>
        <p:spPr>
          <a:xfrm>
            <a:off x="23959820" y="18467705"/>
            <a:ext cx="10478135" cy="10730230"/>
          </a:xfrm>
          <a:prstGeom prst="rect">
            <a:avLst/>
          </a:prstGeom>
          <a:noFill/>
          <a:ln w="9525">
            <a:noFill/>
          </a:ln>
        </p:spPr>
      </p:pic>
      <p:sp>
        <p:nvSpPr>
          <p:cNvPr id="16" name="文本框 15"/>
          <p:cNvSpPr txBox="1"/>
          <p:nvPr/>
        </p:nvSpPr>
        <p:spPr>
          <a:xfrm>
            <a:off x="19009360" y="31029275"/>
            <a:ext cx="14001750" cy="9570720"/>
          </a:xfrm>
          <a:prstGeom prst="rect">
            <a:avLst/>
          </a:prstGeom>
          <a:noFill/>
        </p:spPr>
        <p:txBody>
          <a:bodyPr wrap="square" rtlCol="0">
            <a:spAutoFit/>
          </a:bodyPr>
          <a:p>
            <a:r>
              <a:rPr lang="en-US" altLang="zh-CN" sz="4000" b="1"/>
              <a:t>Conclusion</a:t>
            </a:r>
            <a:endParaRPr lang="zh-CN" altLang="en-US" sz="4000" b="1"/>
          </a:p>
          <a:p>
            <a:r>
              <a:rPr lang="zh-CN" altLang="en-US" sz="3600"/>
              <a:t>At present, the development of urban housing construction in China is in the stage of developing from "digital housing construction" to "smart housing construction". According to the "smart city" and the country's overall requirements for the construction of e-government systems, this article takes the current Zhijiang city The informatization level of urban housing and construction management is the goal, with the goal of "coordination, distributed implementation, and unified platform", gradually enriching data resources, improving and upgrading informatization services, using network technology, information management, GIS, multimedia and other technologies, The overall framework of urban housing construction management informatization of "1 database, 1 operating environment, and 1 platform" was determined. The planning and management work has become more "reasonable and followable", improving the efficiency of daily office work of business personnel; creating a sunny plan.</a:t>
            </a:r>
            <a:endParaRPr lang="zh-CN" altLang="en-US" sz="3600"/>
          </a:p>
        </p:txBody>
      </p:sp>
    </p:spTree>
    <p:custDataLst>
      <p:tags r:id="rId9"/>
    </p:custDataLst>
  </p:cSld>
  <p:clrMapOvr>
    <a:masterClrMapping/>
  </p:clrMapOvr>
  <p:transition>
    <p:fade/>
  </p:transition>
</p:sld>
</file>

<file path=ppt/tags/tag1.xml><?xml version="1.0" encoding="utf-8"?>
<p:tagLst xmlns:p="http://schemas.openxmlformats.org/presentationml/2006/main">
  <p:tag name="KSO_WM_TAG_VERSION" val="1.0"/>
  <p:tag name="KSO_WM_TEMPLATE_CATEGORY" val="custom"/>
  <p:tag name="KSO_WM_TEMPLATE_INDEX" val="20187308"/>
</p:tagLst>
</file>

<file path=ppt/tags/tag2.xml><?xml version="1.0" encoding="utf-8"?>
<p:tagLst xmlns:p="http://schemas.openxmlformats.org/presentationml/2006/main">
  <p:tag name="KSO_WM_TAG_VERSION" val="1.0"/>
  <p:tag name="KSO_WM_TEMPLATE_CATEGORY" val="custom"/>
  <p:tag name="KSO_WM_TEMPLATE_INDEX" val="20187308"/>
</p:tagLst>
</file>

<file path=ppt/tags/tag3.xml><?xml version="1.0" encoding="utf-8"?>
<p:tagLst xmlns:p="http://schemas.openxmlformats.org/presentationml/2006/main">
  <p:tag name="KSO_WM_TAG_VERSION" val="1.0"/>
  <p:tag name="KSO_WM_BEAUTIFY_FLAG" val="#wm#"/>
  <p:tag name="KSO_WM_TEMPLATE_CATEGORY" val="custom"/>
  <p:tag name="KSO_WM_TEMPLATE_INDEX" val="20187308"/>
  <p:tag name="KSO_WM_TEMPLATE_THUMBS_INDEX" val="1、2、3、6、8、10、11、12、15"/>
</p:tagLst>
</file>

<file path=ppt/tags/tag4.xml><?xml version="1.0" encoding="utf-8"?>
<p:tagLst xmlns:p="http://schemas.openxmlformats.org/presentationml/2006/main">
  <p:tag name="MH" val="20170626084737"/>
  <p:tag name="MH_LIBRARY" val="CONTENTS"/>
  <p:tag name="MH_TYPE" val="OTHERS"/>
  <p:tag name="ID" val="626765"/>
  <p:tag name="PA" val="v3.2.0"/>
</p:tagLst>
</file>

<file path=ppt/tags/tag5.xml><?xml version="1.0" encoding="utf-8"?>
<p:tagLst xmlns:p="http://schemas.openxmlformats.org/presentationml/2006/main">
  <p:tag name="MH" val="20170626084737"/>
  <p:tag name="MH_LIBRARY" val="CONTENTS"/>
  <p:tag name="MH_TYPE" val="OTHERS"/>
  <p:tag name="ID" val="626765"/>
  <p:tag name="PA" val="v3.2.0"/>
</p:tagLst>
</file>

<file path=ppt/tags/tag6.xml><?xml version="1.0" encoding="utf-8"?>
<p:tagLst xmlns:p="http://schemas.openxmlformats.org/presentationml/2006/main">
  <p:tag name="MH" val="20170626084737"/>
  <p:tag name="MH_LIBRARY" val="CONTENTS"/>
  <p:tag name="MH_TYPE" val="OTHERS"/>
  <p:tag name="ID" val="626765"/>
  <p:tag name="PA" val="v3.2.0"/>
</p:tagLst>
</file>

<file path=ppt/tags/tag7.xml><?xml version="1.0" encoding="utf-8"?>
<p:tagLst xmlns:p="http://schemas.openxmlformats.org/presentationml/2006/main">
  <p:tag name="KSO_WM_SLIDE_ID" val="custom20187308_1"/>
  <p:tag name="KSO_WM_SLIDE_TYPE" val="title"/>
  <p:tag name="KSO_WM_SLIDE_SUBTYPE" val="pureTxt"/>
  <p:tag name="KSO_WM_SLIDE_ITEM_CNT" val="2"/>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TEMPLATE_THUMBS_INDEX" val="1、2、3、6、8、10、11、12、15"/>
  <p:tag name="KSO_WM_SPECIAL_SOURCE" val="bdnull"/>
</p:tagLst>
</file>

<file path=ppt/theme/theme1.xml><?xml version="1.0" encoding="utf-8"?>
<a:theme xmlns:a="http://schemas.openxmlformats.org/drawingml/2006/main" name="Office 主题​​">
  <a:themeElements>
    <a:clrScheme name="2019空白演示文档">
      <a:dk1>
        <a:srgbClr val="000000"/>
      </a:dk1>
      <a:lt1>
        <a:srgbClr val="FFFFFF"/>
      </a:lt1>
      <a:dk2>
        <a:srgbClr val="E6E4E4"/>
      </a:dk2>
      <a:lt2>
        <a:srgbClr val="FFFFFF"/>
      </a:lt2>
      <a:accent1>
        <a:srgbClr val="477DEA"/>
      </a:accent1>
      <a:accent2>
        <a:srgbClr val="9B9B9B"/>
      </a:accent2>
      <a:accent3>
        <a:srgbClr val="F3B745"/>
      </a:accent3>
      <a:accent4>
        <a:srgbClr val="477EE7"/>
      </a:accent4>
      <a:accent5>
        <a:srgbClr val="4BA151"/>
      </a:accent5>
      <a:accent6>
        <a:srgbClr val="E9403C"/>
      </a:accent6>
      <a:hlink>
        <a:srgbClr val="0563C1"/>
      </a:hlink>
      <a:folHlink>
        <a:srgbClr val="954D72"/>
      </a:folHlink>
    </a:clrScheme>
    <a:fontScheme name="2019空白演示文档">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4417</Words>
  <Application>WPS 演示</Application>
  <PresentationFormat>宽屏</PresentationFormat>
  <Paragraphs>40</Paragraphs>
  <Slides>1</Slides>
  <Notes>15</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vt:i4>
      </vt:variant>
    </vt:vector>
  </HeadingPairs>
  <TitlesOfParts>
    <vt:vector size="16" baseType="lpstr">
      <vt:lpstr>Arial</vt:lpstr>
      <vt:lpstr>宋体</vt:lpstr>
      <vt:lpstr>Wingdings</vt:lpstr>
      <vt:lpstr>逐浪马列大楷体</vt:lpstr>
      <vt:lpstr>黑体</vt:lpstr>
      <vt:lpstr>微软雅黑</vt:lpstr>
      <vt:lpstr>逐浪温莎雅楷体</vt:lpstr>
      <vt:lpstr>逐浪粗宋简体</vt:lpstr>
      <vt:lpstr>Mangal</vt:lpstr>
      <vt:lpstr>DejaVu Math TeX Gyre</vt:lpstr>
      <vt:lpstr>Calibri Light</vt:lpstr>
      <vt:lpstr>等线</vt:lpstr>
      <vt:lpstr>Calibri</vt:lpstr>
      <vt:lpstr>Arial Unicode MS</vt:lpstr>
      <vt:lpstr>Office 主题​​</vt:lpstr>
      <vt:lpstr>极   简</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kingsoft</dc:creator>
  <cp:lastModifiedBy>笑^O^半世</cp:lastModifiedBy>
  <cp:revision>396</cp:revision>
  <dcterms:created xsi:type="dcterms:W3CDTF">2017-08-03T09:01:00Z</dcterms:created>
  <dcterms:modified xsi:type="dcterms:W3CDTF">2022-01-05T10:16:16Z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2052-11.1.0.11194</vt:lpwstr>
  </property>
  <property fmtid="{D5CDD505-2E9C-101B-9397-08002B2CF9AE}" pid="3" name="KSOTemplateUUID">
    <vt:lpwstr>v1.0_mb_FPecCcmLKouqEV03EOe2mg==</vt:lpwstr>
  </property>
  <property fmtid="{D5CDD505-2E9C-101B-9397-08002B2CF9AE}" pid="4" name="ICV">
    <vt:lpwstr>056978042E3A4668BE997896C1E9A421</vt:lpwstr>
  </property>
</Properties>
</file>