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3"/>
  </p:sldIdLst>
  <p:sldSz cx="35999420" cy="4319968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3"/>
    <p:restoredTop sz="94674"/>
  </p:normalViewPr>
  <p:slideViewPr>
    <p:cSldViewPr snapToGrid="0" snapToObjects="1">
      <p:cViewPr>
        <p:scale>
          <a:sx n="66" d="100"/>
          <a:sy n="66" d="100"/>
        </p:scale>
        <p:origin x="408" y="1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00000" y="7070003"/>
            <a:ext cx="27000000" cy="15039999"/>
          </a:xfrm>
        </p:spPr>
        <p:txBody>
          <a:bodyPr anchor="b"/>
          <a:lstStyle>
            <a:lvl1pPr algn="ctr">
              <a:defRPr sz="23620"/>
            </a:lvl1pPr>
          </a:lstStyle>
          <a:p>
            <a:r>
              <a:rPr lang="en-US"/>
              <a:t>Click to edit Master title style</a:t>
            </a:r>
            <a:endParaRPr lang="en-US"/>
          </a:p>
        </p:txBody>
      </p:sp>
      <p:sp>
        <p:nvSpPr>
          <p:cNvPr id="3" name="Subtitle 2"/>
          <p:cNvSpPr>
            <a:spLocks noGrp="1"/>
          </p:cNvSpPr>
          <p:nvPr>
            <p:ph type="subTitle" idx="1"/>
          </p:nvPr>
        </p:nvSpPr>
        <p:spPr>
          <a:xfrm>
            <a:off x="4500000" y="22690002"/>
            <a:ext cx="27000000" cy="10429996"/>
          </a:xfrm>
        </p:spPr>
        <p:txBody>
          <a:bodyPr/>
          <a:lstStyle>
            <a:lvl1pPr marL="0" indent="0" algn="ctr">
              <a:buNone/>
              <a:defRPr sz="9450"/>
            </a:lvl1pPr>
            <a:lvl2pPr marL="1800225" indent="0" algn="ctr">
              <a:buNone/>
              <a:defRPr sz="7875"/>
            </a:lvl2pPr>
            <a:lvl3pPr marL="3599815" indent="0" algn="ctr">
              <a:buNone/>
              <a:defRPr sz="7085"/>
            </a:lvl3pPr>
            <a:lvl4pPr marL="5400040" indent="0" algn="ctr">
              <a:buNone/>
              <a:defRPr sz="6300"/>
            </a:lvl4pPr>
            <a:lvl5pPr marL="7200265" indent="0" algn="ctr">
              <a:buNone/>
              <a:defRPr sz="6300"/>
            </a:lvl5pPr>
            <a:lvl6pPr marL="8999855" indent="0" algn="ctr">
              <a:buNone/>
              <a:defRPr sz="6300"/>
            </a:lvl6pPr>
            <a:lvl7pPr marL="10800080" indent="0" algn="ctr">
              <a:buNone/>
              <a:defRPr sz="6300"/>
            </a:lvl7pPr>
            <a:lvl8pPr marL="12600305" indent="0" algn="ctr">
              <a:buNone/>
              <a:defRPr sz="6300"/>
            </a:lvl8pPr>
            <a:lvl9pPr marL="14399895" indent="0" algn="ctr">
              <a:buNone/>
              <a:defRPr sz="63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AAA4DD64-340E-694B-ACF5-B657D838E1FA}"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2A392-2278-8C41-852C-B2E8129CF00D}" type="slidenum">
              <a:rPr/>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AAA4DD64-340E-694B-ACF5-B657D838E1FA}"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2A392-2278-8C41-852C-B2E8129CF00D}" type="slidenum">
              <a:rPr/>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762500" y="2300000"/>
            <a:ext cx="7762500" cy="36610001"/>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2475000" y="2300000"/>
            <a:ext cx="22837500" cy="36610001"/>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AAA4DD64-340E-694B-ACF5-B657D838E1FA}"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2A392-2278-8C41-852C-B2E8129CF00D}" type="slidenum">
              <a:rPr/>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AAA4DD64-340E-694B-ACF5-B657D838E1FA}"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2A392-2278-8C41-852C-B2E8129CF00D}" type="slidenum">
              <a:rPr/>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56250" y="10770003"/>
            <a:ext cx="31050000" cy="17969996"/>
          </a:xfrm>
        </p:spPr>
        <p:txBody>
          <a:bodyPr anchor="b"/>
          <a:lstStyle>
            <a:lvl1pPr>
              <a:defRPr sz="23620"/>
            </a:lvl1pPr>
          </a:lstStyle>
          <a:p>
            <a:r>
              <a:rPr lang="en-US"/>
              <a:t>Click to edit Master title style</a:t>
            </a:r>
            <a:endParaRPr lang="en-US"/>
          </a:p>
        </p:txBody>
      </p:sp>
      <p:sp>
        <p:nvSpPr>
          <p:cNvPr id="3" name="Text Placeholder 2"/>
          <p:cNvSpPr>
            <a:spLocks noGrp="1"/>
          </p:cNvSpPr>
          <p:nvPr>
            <p:ph type="body" idx="1"/>
          </p:nvPr>
        </p:nvSpPr>
        <p:spPr>
          <a:xfrm>
            <a:off x="2456250" y="28910002"/>
            <a:ext cx="31050000" cy="9449996"/>
          </a:xfrm>
        </p:spPr>
        <p:txBody>
          <a:bodyPr/>
          <a:lstStyle>
            <a:lvl1pPr marL="0" indent="0">
              <a:buNone/>
              <a:defRPr sz="9450">
                <a:solidFill>
                  <a:schemeClr val="tx1">
                    <a:tint val="75000"/>
                  </a:schemeClr>
                </a:solidFill>
              </a:defRPr>
            </a:lvl1pPr>
            <a:lvl2pPr marL="1800225" indent="0">
              <a:buNone/>
              <a:defRPr sz="7875">
                <a:solidFill>
                  <a:schemeClr val="tx1">
                    <a:tint val="75000"/>
                  </a:schemeClr>
                </a:solidFill>
              </a:defRPr>
            </a:lvl2pPr>
            <a:lvl3pPr marL="3599815" indent="0">
              <a:buNone/>
              <a:defRPr sz="7085">
                <a:solidFill>
                  <a:schemeClr val="tx1">
                    <a:tint val="75000"/>
                  </a:schemeClr>
                </a:solidFill>
              </a:defRPr>
            </a:lvl3pPr>
            <a:lvl4pPr marL="5400040" indent="0">
              <a:buNone/>
              <a:defRPr sz="6300">
                <a:solidFill>
                  <a:schemeClr val="tx1">
                    <a:tint val="75000"/>
                  </a:schemeClr>
                </a:solidFill>
              </a:defRPr>
            </a:lvl4pPr>
            <a:lvl5pPr marL="7200265" indent="0">
              <a:buNone/>
              <a:defRPr sz="6300">
                <a:solidFill>
                  <a:schemeClr val="tx1">
                    <a:tint val="75000"/>
                  </a:schemeClr>
                </a:solidFill>
              </a:defRPr>
            </a:lvl5pPr>
            <a:lvl6pPr marL="8999855" indent="0">
              <a:buNone/>
              <a:defRPr sz="6300">
                <a:solidFill>
                  <a:schemeClr val="tx1">
                    <a:tint val="75000"/>
                  </a:schemeClr>
                </a:solidFill>
              </a:defRPr>
            </a:lvl6pPr>
            <a:lvl7pPr marL="10800080" indent="0">
              <a:buNone/>
              <a:defRPr sz="6300">
                <a:solidFill>
                  <a:schemeClr val="tx1">
                    <a:tint val="75000"/>
                  </a:schemeClr>
                </a:solidFill>
              </a:defRPr>
            </a:lvl7pPr>
            <a:lvl8pPr marL="12600305" indent="0">
              <a:buNone/>
              <a:defRPr sz="6300">
                <a:solidFill>
                  <a:schemeClr val="tx1">
                    <a:tint val="75000"/>
                  </a:schemeClr>
                </a:solidFill>
              </a:defRPr>
            </a:lvl8pPr>
            <a:lvl9pPr marL="14399895" indent="0">
              <a:buNone/>
              <a:defRPr sz="63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AAA4DD64-340E-694B-ACF5-B657D838E1FA}" type="datetimeFigureOut">
              <a:rPr/>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2A392-2278-8C41-852C-B2E8129CF00D}" type="slidenum">
              <a:rPr/>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2475000" y="11499999"/>
            <a:ext cx="15300000" cy="27410002"/>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18225000" y="11499999"/>
            <a:ext cx="15300000" cy="27410002"/>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AAA4DD64-340E-694B-ACF5-B657D838E1FA}" type="datetimeFigureOut">
              <a:rPr/>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2A392-2278-8C41-852C-B2E8129CF00D}" type="slidenum">
              <a:rPr/>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79689" y="2300000"/>
            <a:ext cx="31050000" cy="8350003"/>
          </a:xfrm>
        </p:spPr>
        <p:txBody>
          <a:bodyPr/>
          <a:lstStyle/>
          <a:p>
            <a:r>
              <a:rPr lang="en-US"/>
              <a:t>Click to edit Master title style</a:t>
            </a:r>
            <a:endParaRPr lang="en-US"/>
          </a:p>
        </p:txBody>
      </p:sp>
      <p:sp>
        <p:nvSpPr>
          <p:cNvPr id="3" name="Text Placeholder 2"/>
          <p:cNvSpPr>
            <a:spLocks noGrp="1"/>
          </p:cNvSpPr>
          <p:nvPr>
            <p:ph type="body" idx="1"/>
          </p:nvPr>
        </p:nvSpPr>
        <p:spPr>
          <a:xfrm>
            <a:off x="2479689" y="10590003"/>
            <a:ext cx="15229686" cy="5189997"/>
          </a:xfrm>
        </p:spPr>
        <p:txBody>
          <a:bodyPr anchor="b"/>
          <a:lstStyle>
            <a:lvl1pPr marL="0" indent="0">
              <a:buNone/>
              <a:defRPr sz="9450" b="1"/>
            </a:lvl1pPr>
            <a:lvl2pPr marL="1800225" indent="0">
              <a:buNone/>
              <a:defRPr sz="7875" b="1"/>
            </a:lvl2pPr>
            <a:lvl3pPr marL="3599815" indent="0">
              <a:buNone/>
              <a:defRPr sz="7085" b="1"/>
            </a:lvl3pPr>
            <a:lvl4pPr marL="5400040" indent="0">
              <a:buNone/>
              <a:defRPr sz="6300" b="1"/>
            </a:lvl4pPr>
            <a:lvl5pPr marL="7200265" indent="0">
              <a:buNone/>
              <a:defRPr sz="6300" b="1"/>
            </a:lvl5pPr>
            <a:lvl6pPr marL="8999855" indent="0">
              <a:buNone/>
              <a:defRPr sz="6300" b="1"/>
            </a:lvl6pPr>
            <a:lvl7pPr marL="10800080" indent="0">
              <a:buNone/>
              <a:defRPr sz="6300" b="1"/>
            </a:lvl7pPr>
            <a:lvl8pPr marL="12600305" indent="0">
              <a:buNone/>
              <a:defRPr sz="6300" b="1"/>
            </a:lvl8pPr>
            <a:lvl9pPr marL="14399895" indent="0">
              <a:buNone/>
              <a:defRPr sz="6300" b="1"/>
            </a:lvl9pPr>
          </a:lstStyle>
          <a:p>
            <a:pPr lvl="0"/>
            <a:r>
              <a:rPr lang="en-US"/>
              <a:t>Click to edit Master text styles</a:t>
            </a:r>
            <a:endParaRPr lang="en-US"/>
          </a:p>
        </p:txBody>
      </p:sp>
      <p:sp>
        <p:nvSpPr>
          <p:cNvPr id="4" name="Content Placeholder 3"/>
          <p:cNvSpPr>
            <a:spLocks noGrp="1"/>
          </p:cNvSpPr>
          <p:nvPr>
            <p:ph sz="half" idx="2"/>
          </p:nvPr>
        </p:nvSpPr>
        <p:spPr>
          <a:xfrm>
            <a:off x="2479689" y="15779999"/>
            <a:ext cx="15229686" cy="23210002"/>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18225000" y="10590003"/>
            <a:ext cx="15304689" cy="5189997"/>
          </a:xfrm>
        </p:spPr>
        <p:txBody>
          <a:bodyPr anchor="b"/>
          <a:lstStyle>
            <a:lvl1pPr marL="0" indent="0">
              <a:buNone/>
              <a:defRPr sz="9450" b="1"/>
            </a:lvl1pPr>
            <a:lvl2pPr marL="1800225" indent="0">
              <a:buNone/>
              <a:defRPr sz="7875" b="1"/>
            </a:lvl2pPr>
            <a:lvl3pPr marL="3599815" indent="0">
              <a:buNone/>
              <a:defRPr sz="7085" b="1"/>
            </a:lvl3pPr>
            <a:lvl4pPr marL="5400040" indent="0">
              <a:buNone/>
              <a:defRPr sz="6300" b="1"/>
            </a:lvl4pPr>
            <a:lvl5pPr marL="7200265" indent="0">
              <a:buNone/>
              <a:defRPr sz="6300" b="1"/>
            </a:lvl5pPr>
            <a:lvl6pPr marL="8999855" indent="0">
              <a:buNone/>
              <a:defRPr sz="6300" b="1"/>
            </a:lvl6pPr>
            <a:lvl7pPr marL="10800080" indent="0">
              <a:buNone/>
              <a:defRPr sz="6300" b="1"/>
            </a:lvl7pPr>
            <a:lvl8pPr marL="12600305" indent="0">
              <a:buNone/>
              <a:defRPr sz="6300" b="1"/>
            </a:lvl8pPr>
            <a:lvl9pPr marL="14399895" indent="0">
              <a:buNone/>
              <a:defRPr sz="6300" b="1"/>
            </a:lvl9pPr>
          </a:lstStyle>
          <a:p>
            <a:pPr lvl="0"/>
            <a:r>
              <a:rPr lang="en-US"/>
              <a:t>Click to edit Master text styles</a:t>
            </a:r>
            <a:endParaRPr lang="en-US"/>
          </a:p>
        </p:txBody>
      </p:sp>
      <p:sp>
        <p:nvSpPr>
          <p:cNvPr id="6" name="Content Placeholder 5"/>
          <p:cNvSpPr>
            <a:spLocks noGrp="1"/>
          </p:cNvSpPr>
          <p:nvPr>
            <p:ph sz="quarter" idx="4"/>
          </p:nvPr>
        </p:nvSpPr>
        <p:spPr>
          <a:xfrm>
            <a:off x="18225000" y="15779999"/>
            <a:ext cx="15304689" cy="23210002"/>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AAA4DD64-340E-694B-ACF5-B657D838E1FA}" type="datetimeFigureOut">
              <a:rPr/>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42A392-2278-8C41-852C-B2E8129CF00D}" type="slidenum">
              <a:rPr/>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AAA4DD64-340E-694B-ACF5-B657D838E1FA}" type="datetimeFigureOut">
              <a:rPr/>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42A392-2278-8C41-852C-B2E8129CF00D}" type="slidenum">
              <a:rPr/>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A4DD64-340E-694B-ACF5-B657D838E1FA}" type="datetimeFigureOut">
              <a:rPr/>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42A392-2278-8C41-852C-B2E8129CF00D}" type="slidenum">
              <a:rPr/>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79689" y="2880000"/>
            <a:ext cx="11610936" cy="10079999"/>
          </a:xfrm>
        </p:spPr>
        <p:txBody>
          <a:bodyPr anchor="b"/>
          <a:lstStyle>
            <a:lvl1pPr>
              <a:defRPr sz="12600"/>
            </a:lvl1pPr>
          </a:lstStyle>
          <a:p>
            <a:r>
              <a:rPr lang="en-US"/>
              <a:t>Click to edit Master title style</a:t>
            </a:r>
            <a:endParaRPr lang="en-US"/>
          </a:p>
        </p:txBody>
      </p:sp>
      <p:sp>
        <p:nvSpPr>
          <p:cNvPr id="3" name="Content Placeholder 2"/>
          <p:cNvSpPr>
            <a:spLocks noGrp="1"/>
          </p:cNvSpPr>
          <p:nvPr>
            <p:ph idx="1"/>
          </p:nvPr>
        </p:nvSpPr>
        <p:spPr>
          <a:xfrm>
            <a:off x="15304689" y="6220000"/>
            <a:ext cx="18225000" cy="30699998"/>
          </a:xfrm>
        </p:spPr>
        <p:txBody>
          <a:bodyPr/>
          <a:lstStyle>
            <a:lvl1pPr>
              <a:defRPr sz="12600"/>
            </a:lvl1pPr>
            <a:lvl2pPr>
              <a:defRPr sz="11025"/>
            </a:lvl2pPr>
            <a:lvl3pPr>
              <a:defRPr sz="9450"/>
            </a:lvl3pPr>
            <a:lvl4pPr>
              <a:defRPr sz="7875"/>
            </a:lvl4pPr>
            <a:lvl5pPr>
              <a:defRPr sz="7875"/>
            </a:lvl5pPr>
            <a:lvl6pPr>
              <a:defRPr sz="7875"/>
            </a:lvl6pPr>
            <a:lvl7pPr>
              <a:defRPr sz="7875"/>
            </a:lvl7pPr>
            <a:lvl8pPr>
              <a:defRPr sz="7875"/>
            </a:lvl8pPr>
            <a:lvl9pPr>
              <a:defRPr sz="7875"/>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2479689" y="12959999"/>
            <a:ext cx="11610936" cy="24010002"/>
          </a:xfrm>
        </p:spPr>
        <p:txBody>
          <a:bodyPr/>
          <a:lstStyle>
            <a:lvl1pPr marL="0" indent="0">
              <a:buNone/>
              <a:defRPr sz="6300"/>
            </a:lvl1pPr>
            <a:lvl2pPr marL="1800225" indent="0">
              <a:buNone/>
              <a:defRPr sz="5510"/>
            </a:lvl2pPr>
            <a:lvl3pPr marL="3599815" indent="0">
              <a:buNone/>
              <a:defRPr sz="4725"/>
            </a:lvl3pPr>
            <a:lvl4pPr marL="5400040" indent="0">
              <a:buNone/>
              <a:defRPr sz="3935"/>
            </a:lvl4pPr>
            <a:lvl5pPr marL="7200265" indent="0">
              <a:buNone/>
              <a:defRPr sz="3935"/>
            </a:lvl5pPr>
            <a:lvl6pPr marL="8999855" indent="0">
              <a:buNone/>
              <a:defRPr sz="3935"/>
            </a:lvl6pPr>
            <a:lvl7pPr marL="10800080" indent="0">
              <a:buNone/>
              <a:defRPr sz="3935"/>
            </a:lvl7pPr>
            <a:lvl8pPr marL="12600305" indent="0">
              <a:buNone/>
              <a:defRPr sz="3935"/>
            </a:lvl8pPr>
            <a:lvl9pPr marL="14399895" indent="0">
              <a:buNone/>
              <a:defRPr sz="3935"/>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AAA4DD64-340E-694B-ACF5-B657D838E1FA}" type="datetimeFigureOut">
              <a:rPr/>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2A392-2278-8C41-852C-B2E8129CF00D}" type="slidenum">
              <a:rPr/>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79689" y="2880000"/>
            <a:ext cx="11610936" cy="10079999"/>
          </a:xfrm>
        </p:spPr>
        <p:txBody>
          <a:bodyPr anchor="b"/>
          <a:lstStyle>
            <a:lvl1pPr>
              <a:defRPr sz="12600"/>
            </a:lvl1pPr>
          </a:lstStyle>
          <a:p>
            <a:r>
              <a:rPr lang="en-US"/>
              <a:t>Click to edit Master title style</a:t>
            </a:r>
            <a:endParaRPr lang="en-US"/>
          </a:p>
        </p:txBody>
      </p:sp>
      <p:sp>
        <p:nvSpPr>
          <p:cNvPr id="3" name="Picture Placeholder 2"/>
          <p:cNvSpPr>
            <a:spLocks noGrp="1"/>
          </p:cNvSpPr>
          <p:nvPr>
            <p:ph type="pic" idx="1"/>
          </p:nvPr>
        </p:nvSpPr>
        <p:spPr>
          <a:xfrm>
            <a:off x="15304689" y="6220000"/>
            <a:ext cx="18225000" cy="30699998"/>
          </a:xfrm>
        </p:spPr>
        <p:txBody>
          <a:bodyPr/>
          <a:lstStyle>
            <a:lvl1pPr marL="0" indent="0">
              <a:buNone/>
              <a:defRPr sz="12600"/>
            </a:lvl1pPr>
            <a:lvl2pPr marL="1800225" indent="0">
              <a:buNone/>
              <a:defRPr sz="11025"/>
            </a:lvl2pPr>
            <a:lvl3pPr marL="3599815" indent="0">
              <a:buNone/>
              <a:defRPr sz="9450"/>
            </a:lvl3pPr>
            <a:lvl4pPr marL="5400040" indent="0">
              <a:buNone/>
              <a:defRPr sz="7875"/>
            </a:lvl4pPr>
            <a:lvl5pPr marL="7200265" indent="0">
              <a:buNone/>
              <a:defRPr sz="7875"/>
            </a:lvl5pPr>
            <a:lvl6pPr marL="8999855" indent="0">
              <a:buNone/>
              <a:defRPr sz="7875"/>
            </a:lvl6pPr>
            <a:lvl7pPr marL="10800080" indent="0">
              <a:buNone/>
              <a:defRPr sz="7875"/>
            </a:lvl7pPr>
            <a:lvl8pPr marL="12600305" indent="0">
              <a:buNone/>
              <a:defRPr sz="7875"/>
            </a:lvl8pPr>
            <a:lvl9pPr marL="14399895" indent="0">
              <a:buNone/>
              <a:defRPr sz="7875"/>
            </a:lvl9pPr>
          </a:lstStyle>
          <a:p>
            <a:endParaRPr lang="en-US"/>
          </a:p>
        </p:txBody>
      </p:sp>
      <p:sp>
        <p:nvSpPr>
          <p:cNvPr id="4" name="Text Placeholder 3"/>
          <p:cNvSpPr>
            <a:spLocks noGrp="1"/>
          </p:cNvSpPr>
          <p:nvPr>
            <p:ph type="body" sz="half" idx="2"/>
          </p:nvPr>
        </p:nvSpPr>
        <p:spPr>
          <a:xfrm>
            <a:off x="2479689" y="12959999"/>
            <a:ext cx="11610936" cy="24010002"/>
          </a:xfrm>
        </p:spPr>
        <p:txBody>
          <a:bodyPr/>
          <a:lstStyle>
            <a:lvl1pPr marL="0" indent="0">
              <a:buNone/>
              <a:defRPr sz="6300"/>
            </a:lvl1pPr>
            <a:lvl2pPr marL="1800225" indent="0">
              <a:buNone/>
              <a:defRPr sz="5510"/>
            </a:lvl2pPr>
            <a:lvl3pPr marL="3599815" indent="0">
              <a:buNone/>
              <a:defRPr sz="4725"/>
            </a:lvl3pPr>
            <a:lvl4pPr marL="5400040" indent="0">
              <a:buNone/>
              <a:defRPr sz="3935"/>
            </a:lvl4pPr>
            <a:lvl5pPr marL="7200265" indent="0">
              <a:buNone/>
              <a:defRPr sz="3935"/>
            </a:lvl5pPr>
            <a:lvl6pPr marL="8999855" indent="0">
              <a:buNone/>
              <a:defRPr sz="3935"/>
            </a:lvl6pPr>
            <a:lvl7pPr marL="10800080" indent="0">
              <a:buNone/>
              <a:defRPr sz="3935"/>
            </a:lvl7pPr>
            <a:lvl8pPr marL="12600305" indent="0">
              <a:buNone/>
              <a:defRPr sz="3935"/>
            </a:lvl8pPr>
            <a:lvl9pPr marL="14399895" indent="0">
              <a:buNone/>
              <a:defRPr sz="3935"/>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AAA4DD64-340E-694B-ACF5-B657D838E1FA}" type="datetimeFigureOut">
              <a:rPr/>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2A392-2278-8C41-852C-B2E8129CF00D}" type="slidenum">
              <a:rPr/>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75000" y="2300000"/>
            <a:ext cx="31050000" cy="835000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2475000" y="11499999"/>
            <a:ext cx="31050000" cy="27410002"/>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2475000" y="40039998"/>
            <a:ext cx="8100000" cy="2300000"/>
          </a:xfrm>
          <a:prstGeom prst="rect">
            <a:avLst/>
          </a:prstGeom>
        </p:spPr>
        <p:txBody>
          <a:bodyPr vert="horz" lIns="91440" tIns="45720" rIns="91440" bIns="45720" rtlCol="0" anchor="ctr"/>
          <a:lstStyle>
            <a:lvl1pPr algn="l">
              <a:defRPr sz="4725">
                <a:solidFill>
                  <a:schemeClr val="tx1">
                    <a:tint val="75000"/>
                  </a:schemeClr>
                </a:solidFill>
              </a:defRPr>
            </a:lvl1pPr>
          </a:lstStyle>
          <a:p>
            <a:fld id="{AAA4DD64-340E-694B-ACF5-B657D838E1FA}" type="datetimeFigureOut">
              <a:rPr/>
            </a:fld>
            <a:endParaRPr lang="en-US"/>
          </a:p>
        </p:txBody>
      </p:sp>
      <p:sp>
        <p:nvSpPr>
          <p:cNvPr id="5" name="Footer Placeholder 4"/>
          <p:cNvSpPr>
            <a:spLocks noGrp="1"/>
          </p:cNvSpPr>
          <p:nvPr>
            <p:ph type="ftr" sz="quarter" idx="3"/>
          </p:nvPr>
        </p:nvSpPr>
        <p:spPr>
          <a:xfrm>
            <a:off x="11925000" y="40039998"/>
            <a:ext cx="12150000" cy="2300000"/>
          </a:xfrm>
          <a:prstGeom prst="rect">
            <a:avLst/>
          </a:prstGeom>
        </p:spPr>
        <p:txBody>
          <a:bodyPr vert="horz" lIns="91440" tIns="45720" rIns="91440" bIns="45720" rtlCol="0" anchor="ctr"/>
          <a:lstStyle>
            <a:lvl1pPr algn="ctr">
              <a:defRPr sz="472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425000" y="40039998"/>
            <a:ext cx="8100000" cy="2300000"/>
          </a:xfrm>
          <a:prstGeom prst="rect">
            <a:avLst/>
          </a:prstGeom>
        </p:spPr>
        <p:txBody>
          <a:bodyPr vert="horz" lIns="91440" tIns="45720" rIns="91440" bIns="45720" rtlCol="0" anchor="ctr"/>
          <a:lstStyle>
            <a:lvl1pPr algn="r">
              <a:defRPr sz="4725">
                <a:solidFill>
                  <a:schemeClr val="tx1">
                    <a:tint val="75000"/>
                  </a:schemeClr>
                </a:solidFill>
              </a:defRPr>
            </a:lvl1pPr>
          </a:lstStyle>
          <a:p>
            <a:fld id="{7B42A392-2278-8C41-852C-B2E8129CF00D}" type="slidenum">
              <a:rPr/>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3599815" rtl="0" eaLnBrk="1" latinLnBrk="0" hangingPunct="1">
        <a:lnSpc>
          <a:spcPct val="90000"/>
        </a:lnSpc>
        <a:spcBef>
          <a:spcPct val="0"/>
        </a:spcBef>
        <a:buNone/>
        <a:defRPr sz="17325" kern="1200">
          <a:solidFill>
            <a:schemeClr val="tx1"/>
          </a:solidFill>
          <a:latin typeface="+mj-lt"/>
          <a:ea typeface="+mj-ea"/>
          <a:cs typeface="+mj-cs"/>
        </a:defRPr>
      </a:lvl1pPr>
    </p:titleStyle>
    <p:bodyStyle>
      <a:lvl1pPr marL="899795" indent="-899795" algn="l" defTabSz="3599815" rtl="0" eaLnBrk="1" latinLnBrk="0" hangingPunct="1">
        <a:lnSpc>
          <a:spcPct val="90000"/>
        </a:lnSpc>
        <a:spcBef>
          <a:spcPct val="789000"/>
        </a:spcBef>
        <a:buFont typeface="Arial" panose="020B0604020202020204" pitchFamily="34" charset="0"/>
        <a:buChar char="•"/>
        <a:defRPr sz="11025" kern="1200">
          <a:solidFill>
            <a:schemeClr val="tx1"/>
          </a:solidFill>
          <a:latin typeface="+mn-lt"/>
          <a:ea typeface="+mn-ea"/>
          <a:cs typeface="+mn-cs"/>
        </a:defRPr>
      </a:lvl1pPr>
      <a:lvl2pPr marL="2700020" indent="-899795" algn="l" defTabSz="3599815" rtl="0" eaLnBrk="1" latinLnBrk="0" hangingPunct="1">
        <a:lnSpc>
          <a:spcPct val="90000"/>
        </a:lnSpc>
        <a:spcBef>
          <a:spcPts val="1975"/>
        </a:spcBef>
        <a:buFont typeface="Arial" panose="020B0604020202020204" pitchFamily="34" charset="0"/>
        <a:buChar char="•"/>
        <a:defRPr sz="9450" kern="1200">
          <a:solidFill>
            <a:schemeClr val="tx1"/>
          </a:solidFill>
          <a:latin typeface="+mn-lt"/>
          <a:ea typeface="+mn-ea"/>
          <a:cs typeface="+mn-cs"/>
        </a:defRPr>
      </a:lvl2pPr>
      <a:lvl3pPr marL="4500245" indent="-899795" algn="l" defTabSz="3599815" rtl="0" eaLnBrk="1" latinLnBrk="0" hangingPunct="1">
        <a:lnSpc>
          <a:spcPct val="90000"/>
        </a:lnSpc>
        <a:spcBef>
          <a:spcPts val="1975"/>
        </a:spcBef>
        <a:buFont typeface="Arial" panose="020B0604020202020204" pitchFamily="34" charset="0"/>
        <a:buChar char="•"/>
        <a:defRPr sz="7875" kern="1200">
          <a:solidFill>
            <a:schemeClr val="tx1"/>
          </a:solidFill>
          <a:latin typeface="+mn-lt"/>
          <a:ea typeface="+mn-ea"/>
          <a:cs typeface="+mn-cs"/>
        </a:defRPr>
      </a:lvl3pPr>
      <a:lvl4pPr marL="6299835"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4pPr>
      <a:lvl5pPr marL="8100060"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5pPr>
      <a:lvl6pPr marL="9900285"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6pPr>
      <a:lvl7pPr marL="11699875"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7pPr>
      <a:lvl8pPr marL="13500100"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8pPr>
      <a:lvl9pPr marL="15299690"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9pPr>
    </p:bodyStyle>
    <p:otherStyle>
      <a:defPPr>
        <a:defRPr lang="en-US"/>
      </a:defPPr>
      <a:lvl1pPr marL="0" algn="l" defTabSz="3599815" rtl="0" eaLnBrk="1" latinLnBrk="0" hangingPunct="1">
        <a:defRPr sz="7085" kern="1200">
          <a:solidFill>
            <a:schemeClr val="tx1"/>
          </a:solidFill>
          <a:latin typeface="+mn-lt"/>
          <a:ea typeface="+mn-ea"/>
          <a:cs typeface="+mn-cs"/>
        </a:defRPr>
      </a:lvl1pPr>
      <a:lvl2pPr marL="1800225" algn="l" defTabSz="3599815" rtl="0" eaLnBrk="1" latinLnBrk="0" hangingPunct="1">
        <a:defRPr sz="7085" kern="1200">
          <a:solidFill>
            <a:schemeClr val="tx1"/>
          </a:solidFill>
          <a:latin typeface="+mn-lt"/>
          <a:ea typeface="+mn-ea"/>
          <a:cs typeface="+mn-cs"/>
        </a:defRPr>
      </a:lvl2pPr>
      <a:lvl3pPr marL="3599815" algn="l" defTabSz="3599815" rtl="0" eaLnBrk="1" latinLnBrk="0" hangingPunct="1">
        <a:defRPr sz="7085" kern="1200">
          <a:solidFill>
            <a:schemeClr val="tx1"/>
          </a:solidFill>
          <a:latin typeface="+mn-lt"/>
          <a:ea typeface="+mn-ea"/>
          <a:cs typeface="+mn-cs"/>
        </a:defRPr>
      </a:lvl3pPr>
      <a:lvl4pPr marL="5400040" algn="l" defTabSz="3599815" rtl="0" eaLnBrk="1" latinLnBrk="0" hangingPunct="1">
        <a:defRPr sz="7085" kern="1200">
          <a:solidFill>
            <a:schemeClr val="tx1"/>
          </a:solidFill>
          <a:latin typeface="+mn-lt"/>
          <a:ea typeface="+mn-ea"/>
          <a:cs typeface="+mn-cs"/>
        </a:defRPr>
      </a:lvl4pPr>
      <a:lvl5pPr marL="7200265" algn="l" defTabSz="3599815" rtl="0" eaLnBrk="1" latinLnBrk="0" hangingPunct="1">
        <a:defRPr sz="7085" kern="1200">
          <a:solidFill>
            <a:schemeClr val="tx1"/>
          </a:solidFill>
          <a:latin typeface="+mn-lt"/>
          <a:ea typeface="+mn-ea"/>
          <a:cs typeface="+mn-cs"/>
        </a:defRPr>
      </a:lvl5pPr>
      <a:lvl6pPr marL="8999855" algn="l" defTabSz="3599815" rtl="0" eaLnBrk="1" latinLnBrk="0" hangingPunct="1">
        <a:defRPr sz="7085" kern="1200">
          <a:solidFill>
            <a:schemeClr val="tx1"/>
          </a:solidFill>
          <a:latin typeface="+mn-lt"/>
          <a:ea typeface="+mn-ea"/>
          <a:cs typeface="+mn-cs"/>
        </a:defRPr>
      </a:lvl6pPr>
      <a:lvl7pPr marL="10800080" algn="l" defTabSz="3599815" rtl="0" eaLnBrk="1" latinLnBrk="0" hangingPunct="1">
        <a:defRPr sz="7085" kern="1200">
          <a:solidFill>
            <a:schemeClr val="tx1"/>
          </a:solidFill>
          <a:latin typeface="+mn-lt"/>
          <a:ea typeface="+mn-ea"/>
          <a:cs typeface="+mn-cs"/>
        </a:defRPr>
      </a:lvl7pPr>
      <a:lvl8pPr marL="12600305" algn="l" defTabSz="3599815" rtl="0" eaLnBrk="1" latinLnBrk="0" hangingPunct="1">
        <a:defRPr sz="7085" kern="1200">
          <a:solidFill>
            <a:schemeClr val="tx1"/>
          </a:solidFill>
          <a:latin typeface="+mn-lt"/>
          <a:ea typeface="+mn-ea"/>
          <a:cs typeface="+mn-cs"/>
        </a:defRPr>
      </a:lvl8pPr>
      <a:lvl9pPr marL="14399895" algn="l" defTabSz="3599815" rtl="0" eaLnBrk="1" latinLnBrk="0" hangingPunct="1">
        <a:defRPr sz="70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9.png"/><Relationship Id="rId8" Type="http://schemas.openxmlformats.org/officeDocument/2006/relationships/image" Target="../media/image8.png"/><Relationship Id="rId7" Type="http://schemas.openxmlformats.org/officeDocument/2006/relationships/image" Target="../media/image7.png"/><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3" Type="http://schemas.openxmlformats.org/officeDocument/2006/relationships/image" Target="../media/image3.png"/><Relationship Id="rId2" Type="http://schemas.openxmlformats.org/officeDocument/2006/relationships/image" Target="../media/image2.png"/><Relationship Id="rId11" Type="http://schemas.openxmlformats.org/officeDocument/2006/relationships/slideLayout" Target="../slideLayouts/slideLayout7.xml"/><Relationship Id="rId10" Type="http://schemas.openxmlformats.org/officeDocument/2006/relationships/image" Target="../media/image10.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深度视觉·原创设计 https://www.docer.com/works?userid=22383862"/>
          <p:cNvSpPr/>
          <p:nvPr/>
        </p:nvSpPr>
        <p:spPr>
          <a:xfrm flipV="1">
            <a:off x="6036945" y="7682230"/>
            <a:ext cx="22592030" cy="26501725"/>
          </a:xfrm>
          <a:custGeom>
            <a:avLst/>
            <a:gdLst>
              <a:gd name="connsiteX0" fmla="*/ 0 w 12192000"/>
              <a:gd name="connsiteY0" fmla="*/ 6858000 h 6858000"/>
              <a:gd name="connsiteX1" fmla="*/ 7838899 w 12192000"/>
              <a:gd name="connsiteY1" fmla="*/ 6858000 h 6858000"/>
              <a:gd name="connsiteX2" fmla="*/ 12192000 w 12192000"/>
              <a:gd name="connsiteY2" fmla="*/ 583804 h 6858000"/>
              <a:gd name="connsiteX3" fmla="*/ 12192000 w 12192000"/>
              <a:gd name="connsiteY3" fmla="*/ 0 h 6858000"/>
              <a:gd name="connsiteX4" fmla="*/ 4435223 w 12192000"/>
              <a:gd name="connsiteY4" fmla="*/ 0 h 6858000"/>
              <a:gd name="connsiteX5" fmla="*/ 0 w 12192000"/>
              <a:gd name="connsiteY5" fmla="*/ 639256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6858000">
                <a:moveTo>
                  <a:pt x="0" y="6858000"/>
                </a:moveTo>
                <a:lnTo>
                  <a:pt x="7838899" y="6858000"/>
                </a:lnTo>
                <a:lnTo>
                  <a:pt x="12192000" y="583804"/>
                </a:lnTo>
                <a:lnTo>
                  <a:pt x="12192000" y="0"/>
                </a:lnTo>
                <a:lnTo>
                  <a:pt x="4435223" y="0"/>
                </a:lnTo>
                <a:lnTo>
                  <a:pt x="0" y="6392560"/>
                </a:lnTo>
                <a:close/>
              </a:path>
            </a:pathLst>
          </a:custGeom>
          <a:solidFill>
            <a:schemeClr val="bg1">
              <a:lumMod val="95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7" name="深度视觉·原创设计 https://www.docer.com/works?userid=22383862"/>
          <p:cNvSpPr/>
          <p:nvPr/>
        </p:nvSpPr>
        <p:spPr>
          <a:xfrm flipV="1">
            <a:off x="-629285" y="0"/>
            <a:ext cx="11944985" cy="13601065"/>
          </a:xfrm>
          <a:prstGeom prst="parallelogram">
            <a:avLst>
              <a:gd name="adj" fmla="val 69381"/>
            </a:avLst>
          </a:prstGeom>
          <a:solidFill>
            <a:srgbClr val="FEC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深度视觉·原创设计 https://www.docer.com/works?userid=22383862"/>
          <p:cNvSpPr/>
          <p:nvPr/>
        </p:nvSpPr>
        <p:spPr>
          <a:xfrm flipV="1">
            <a:off x="24060785" y="28018740"/>
            <a:ext cx="11938635" cy="15891510"/>
          </a:xfrm>
          <a:prstGeom prst="parallelogram">
            <a:avLst>
              <a:gd name="adj" fmla="val 81768"/>
            </a:avLst>
          </a:prstGeom>
          <a:solidFill>
            <a:srgbClr val="FEC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7284720" y="799465"/>
            <a:ext cx="24977090" cy="2553335"/>
          </a:xfrm>
          <a:prstGeom prst="rect">
            <a:avLst/>
          </a:prstGeom>
          <a:noFill/>
        </p:spPr>
        <p:txBody>
          <a:bodyPr wrap="square" rtlCol="0">
            <a:spAutoFit/>
          </a:bodyPr>
          <a:p>
            <a:pPr algn="ctr"/>
            <a:r>
              <a:rPr lang="zh-CN" altLang="en-US" sz="800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charset="0"/>
                <a:cs typeface="Times New Roman" panose="02020603050405020304" charset="0"/>
              </a:rPr>
              <a:t>A Design of Intelligent Group Control System for Heating in Elderly Care Community</a:t>
            </a:r>
            <a:endParaRPr lang="zh-CN" altLang="en-US" sz="800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charset="0"/>
              <a:cs typeface="Times New Roman" panose="02020603050405020304" charset="0"/>
            </a:endParaRPr>
          </a:p>
        </p:txBody>
      </p:sp>
      <p:pic>
        <p:nvPicPr>
          <p:cNvPr id="3" name="图片 2"/>
          <p:cNvPicPr>
            <a:picLocks noChangeAspect="1"/>
          </p:cNvPicPr>
          <p:nvPr/>
        </p:nvPicPr>
        <p:blipFill>
          <a:blip r:embed="rId1"/>
          <a:stretch>
            <a:fillRect/>
          </a:stretch>
        </p:blipFill>
        <p:spPr>
          <a:xfrm>
            <a:off x="7284720" y="3352800"/>
            <a:ext cx="5828665" cy="3248025"/>
          </a:xfrm>
          <a:prstGeom prst="rect">
            <a:avLst/>
          </a:prstGeom>
        </p:spPr>
      </p:pic>
      <p:pic>
        <p:nvPicPr>
          <p:cNvPr id="4" name="图片 3"/>
          <p:cNvPicPr>
            <a:picLocks noChangeAspect="1"/>
          </p:cNvPicPr>
          <p:nvPr/>
        </p:nvPicPr>
        <p:blipFill>
          <a:blip r:embed="rId2"/>
          <a:stretch>
            <a:fillRect/>
          </a:stretch>
        </p:blipFill>
        <p:spPr>
          <a:xfrm>
            <a:off x="16203295" y="3844925"/>
            <a:ext cx="6297930" cy="2969895"/>
          </a:xfrm>
          <a:prstGeom prst="rect">
            <a:avLst/>
          </a:prstGeom>
        </p:spPr>
      </p:pic>
      <p:pic>
        <p:nvPicPr>
          <p:cNvPr id="5" name="图片 4"/>
          <p:cNvPicPr>
            <a:picLocks noChangeAspect="1"/>
          </p:cNvPicPr>
          <p:nvPr/>
        </p:nvPicPr>
        <p:blipFill>
          <a:blip r:embed="rId3"/>
          <a:stretch>
            <a:fillRect/>
          </a:stretch>
        </p:blipFill>
        <p:spPr>
          <a:xfrm>
            <a:off x="24524335" y="3566795"/>
            <a:ext cx="6635750" cy="3248025"/>
          </a:xfrm>
          <a:prstGeom prst="rect">
            <a:avLst/>
          </a:prstGeom>
        </p:spPr>
      </p:pic>
      <p:sp>
        <p:nvSpPr>
          <p:cNvPr id="6" name="文本框 5"/>
          <p:cNvSpPr txBox="1"/>
          <p:nvPr/>
        </p:nvSpPr>
        <p:spPr>
          <a:xfrm>
            <a:off x="11699240" y="7682230"/>
            <a:ext cx="20273645" cy="6247130"/>
          </a:xfrm>
          <a:prstGeom prst="rect">
            <a:avLst/>
          </a:prstGeom>
          <a:noFill/>
        </p:spPr>
        <p:txBody>
          <a:bodyPr wrap="square" rtlCol="0">
            <a:spAutoFit/>
          </a:bodyPr>
          <a:p>
            <a:r>
              <a:rPr lang="zh-CN" altLang="en-US" sz="4000" b="1"/>
              <a:t>Abstract</a:t>
            </a:r>
            <a:endParaRPr lang="zh-CN" altLang="en-US" sz="4000" b="1"/>
          </a:p>
          <a:p>
            <a:r>
              <a:rPr lang="en-US" altLang="zh-CN" sz="3600"/>
              <a:t>    </a:t>
            </a:r>
            <a:r>
              <a:rPr lang="zh-CN" altLang="en-US" sz="3600"/>
              <a:t>At present, with the development of the elderly care industry, there are many problems in the heating system of the domestic elderly care community, such as great changes in room temperature and poor comfort. The intelligent heating group control system designed in this paper can independently set the heating controller according to the situation of each user in the community, and effectively realize the precise control and adjustment of the temperature of each independent household, which not only achieves the purpose of energy saving, but also can realize the optimal control and management of the heating network. It is a relatively humanized design. In addition, the system can shut down the heating of the houses that are vacant for a long time in time to avoid the waste of resources. Community managers can also remotely observe and control the temperature of each household through the host computer monitoring software to ensure that the heating temperature of each room is suitable for the elderly.</a:t>
            </a:r>
            <a:endParaRPr lang="zh-CN" altLang="en-US" sz="3600"/>
          </a:p>
        </p:txBody>
      </p:sp>
      <p:sp>
        <p:nvSpPr>
          <p:cNvPr id="7" name="文本框 6"/>
          <p:cNvSpPr txBox="1"/>
          <p:nvPr/>
        </p:nvSpPr>
        <p:spPr>
          <a:xfrm>
            <a:off x="1423035" y="15186660"/>
            <a:ext cx="13472795" cy="2368550"/>
          </a:xfrm>
          <a:prstGeom prst="rect">
            <a:avLst/>
          </a:prstGeom>
          <a:noFill/>
        </p:spPr>
        <p:txBody>
          <a:bodyPr wrap="square" rtlCol="0">
            <a:spAutoFit/>
          </a:bodyPr>
          <a:p>
            <a:r>
              <a:rPr lang="zh-CN" altLang="en-US" sz="4000" b="1">
                <a:latin typeface="Times New Roman" panose="02020603050405020304" charset="0"/>
                <a:cs typeface="Times New Roman" panose="02020603050405020304" charset="0"/>
              </a:rPr>
              <a:t>Overall Structure of the System</a:t>
            </a:r>
            <a:endParaRPr lang="zh-CN" altLang="en-US" sz="4000" b="1">
              <a:latin typeface="Times New Roman" panose="02020603050405020304" charset="0"/>
              <a:cs typeface="Times New Roman" panose="02020603050405020304" charset="0"/>
            </a:endParaRPr>
          </a:p>
          <a:p>
            <a:r>
              <a:rPr lang="zh-CN" altLang="en-US" sz="3600">
                <a:latin typeface="Times New Roman" panose="02020603050405020304" charset="0"/>
                <a:cs typeface="Times New Roman" panose="02020603050405020304" charset="0"/>
              </a:rPr>
              <a:t>According to the above design ideas, combined with the characteristics of centralized monitoring and distributed control, we designed the overall structure of the heating system, as shown in Fig. 1</a:t>
            </a:r>
            <a:endParaRPr lang="zh-CN" altLang="en-US" sz="3600">
              <a:latin typeface="Times New Roman" panose="02020603050405020304" charset="0"/>
              <a:cs typeface="Times New Roman" panose="02020603050405020304" charset="0"/>
            </a:endParaRPr>
          </a:p>
        </p:txBody>
      </p:sp>
      <p:grpSp>
        <p:nvGrpSpPr>
          <p:cNvPr id="1073743110" name="组合 58"/>
          <p:cNvGrpSpPr>
            <a:grpSpLocks noRot="1"/>
          </p:cNvGrpSpPr>
          <p:nvPr/>
        </p:nvGrpSpPr>
        <p:grpSpPr>
          <a:xfrm>
            <a:off x="2531745" y="18234025"/>
            <a:ext cx="10600690" cy="6731635"/>
            <a:chOff x="0" y="0"/>
            <a:chExt cx="5600562" cy="3379683"/>
          </a:xfrm>
        </p:grpSpPr>
        <p:grpSp>
          <p:nvGrpSpPr>
            <p:cNvPr id="1073743111" name="组合 1"/>
            <p:cNvGrpSpPr/>
            <p:nvPr/>
          </p:nvGrpSpPr>
          <p:grpSpPr>
            <a:xfrm>
              <a:off x="0" y="0"/>
              <a:ext cx="5600562" cy="3375117"/>
              <a:chOff x="0" y="139118"/>
              <a:chExt cx="5405120" cy="3069449"/>
            </a:xfrm>
          </p:grpSpPr>
          <p:sp>
            <p:nvSpPr>
              <p:cNvPr id="1073743112" name="Text Box 88"/>
              <p:cNvSpPr txBox="1"/>
              <p:nvPr/>
            </p:nvSpPr>
            <p:spPr>
              <a:xfrm>
                <a:off x="0" y="2419350"/>
                <a:ext cx="838200" cy="282575"/>
              </a:xfrm>
              <a:prstGeom prst="rect">
                <a:avLst/>
              </a:prstGeom>
              <a:noFill/>
              <a:ln w="9525">
                <a:noFill/>
              </a:ln>
            </p:spPr>
            <p:txBody>
              <a:bodyPr wrap="square"/>
              <a:p>
                <a:r>
                  <a:rPr lang="zh-CN" altLang="en-US"/>
                  <a:t>MCU system</a:t>
                </a:r>
                <a:endParaRPr lang="zh-CN" altLang="en-US"/>
              </a:p>
              <a:p>
                <a:endParaRPr lang="zh-CN" altLang="en-US"/>
              </a:p>
            </p:txBody>
          </p:sp>
          <p:grpSp>
            <p:nvGrpSpPr>
              <p:cNvPr id="1073743113" name="组合 97"/>
              <p:cNvGrpSpPr/>
              <p:nvPr/>
            </p:nvGrpSpPr>
            <p:grpSpPr>
              <a:xfrm>
                <a:off x="175864" y="2066925"/>
                <a:ext cx="1442809" cy="1141642"/>
                <a:chOff x="-386111" y="0"/>
                <a:chExt cx="1442809" cy="1141642"/>
              </a:xfrm>
            </p:grpSpPr>
            <p:cxnSp>
              <p:nvCxnSpPr>
                <p:cNvPr id="1073743114" name="Line 66"/>
                <p:cNvCxnSpPr/>
                <p:nvPr/>
              </p:nvCxnSpPr>
              <p:spPr>
                <a:xfrm flipV="1">
                  <a:off x="352425" y="619125"/>
                  <a:ext cx="0" cy="199390"/>
                </a:xfrm>
                <a:prstGeom prst="line">
                  <a:avLst/>
                </a:prstGeom>
                <a:ln w="19050" cap="flat" cmpd="sng">
                  <a:solidFill>
                    <a:srgbClr val="339966"/>
                  </a:solidFill>
                  <a:prstDash val="solid"/>
                  <a:headEnd type="none" w="med" len="med"/>
                  <a:tailEnd type="none" w="med" len="med"/>
                </a:ln>
              </p:spPr>
            </p:cxnSp>
            <p:sp>
              <p:nvSpPr>
                <p:cNvPr id="1073743115" name="Rectangle 39"/>
                <p:cNvSpPr/>
                <p:nvPr/>
              </p:nvSpPr>
              <p:spPr>
                <a:xfrm>
                  <a:off x="-320490" y="818515"/>
                  <a:ext cx="1265713" cy="294005"/>
                </a:xfrm>
                <a:prstGeom prst="rect">
                  <a:avLst/>
                </a:prstGeom>
                <a:solidFill>
                  <a:srgbClr val="C0C0C0"/>
                </a:solidFill>
                <a:ln w="9525" cap="flat" cmpd="sng">
                  <a:solidFill>
                    <a:srgbClr val="C0C0C0"/>
                  </a:solidFill>
                  <a:prstDash val="solid"/>
                  <a:miter/>
                  <a:headEnd type="none" w="med" len="med"/>
                  <a:tailEnd type="none" w="med" len="med"/>
                </a:ln>
              </p:spPr>
              <p:txBody>
                <a:bodyPr/>
                <a:p>
                  <a:endParaRPr lang="zh-CN" altLang="en-US"/>
                </a:p>
              </p:txBody>
            </p:sp>
            <p:cxnSp>
              <p:nvCxnSpPr>
                <p:cNvPr id="1073743116" name="Line 66"/>
                <p:cNvCxnSpPr/>
                <p:nvPr/>
              </p:nvCxnSpPr>
              <p:spPr>
                <a:xfrm flipV="1">
                  <a:off x="352425" y="0"/>
                  <a:ext cx="0" cy="330835"/>
                </a:xfrm>
                <a:prstGeom prst="line">
                  <a:avLst/>
                </a:prstGeom>
                <a:ln w="19050" cap="flat" cmpd="sng">
                  <a:solidFill>
                    <a:srgbClr val="339966"/>
                  </a:solidFill>
                  <a:prstDash val="solid"/>
                  <a:headEnd type="none" w="med" len="med"/>
                  <a:tailEnd type="none" w="med" len="med"/>
                </a:ln>
              </p:spPr>
            </p:cxnSp>
            <p:pic>
              <p:nvPicPr>
                <p:cNvPr id="1073743117" name="Picture 68" descr="SIPAN_32"/>
                <p:cNvPicPr>
                  <a:picLocks noChangeAspect="1"/>
                </p:cNvPicPr>
                <p:nvPr/>
              </p:nvPicPr>
              <p:blipFill>
                <a:blip r:embed="rId4"/>
                <a:stretch>
                  <a:fillRect/>
                </a:stretch>
              </p:blipFill>
              <p:spPr>
                <a:xfrm>
                  <a:off x="142875" y="333375"/>
                  <a:ext cx="409575" cy="304800"/>
                </a:xfrm>
                <a:prstGeom prst="rect">
                  <a:avLst/>
                </a:prstGeom>
                <a:noFill/>
                <a:ln w="9525">
                  <a:noFill/>
                </a:ln>
              </p:spPr>
            </p:pic>
            <p:sp>
              <p:nvSpPr>
                <p:cNvPr id="1073743118" name="Text Box 40"/>
                <p:cNvSpPr txBox="1"/>
                <p:nvPr/>
              </p:nvSpPr>
              <p:spPr>
                <a:xfrm>
                  <a:off x="-386111" y="848272"/>
                  <a:ext cx="1442809" cy="293370"/>
                </a:xfrm>
                <a:prstGeom prst="rect">
                  <a:avLst/>
                </a:prstGeom>
                <a:noFill/>
                <a:ln w="9525">
                  <a:noFill/>
                </a:ln>
              </p:spPr>
              <p:txBody>
                <a:bodyPr wrap="square"/>
                <a:p>
                  <a:r>
                    <a:rPr lang="zh-CN" altLang="en-US"/>
                    <a:t>Heating valve of household</a:t>
                  </a:r>
                  <a:endParaRPr lang="zh-CN" altLang="en-US"/>
                </a:p>
                <a:p>
                  <a:endParaRPr lang="zh-CN" altLang="en-US"/>
                </a:p>
              </p:txBody>
            </p:sp>
          </p:grpSp>
          <p:grpSp>
            <p:nvGrpSpPr>
              <p:cNvPr id="1073743119" name="组合 98"/>
              <p:cNvGrpSpPr/>
              <p:nvPr/>
            </p:nvGrpSpPr>
            <p:grpSpPr>
              <a:xfrm>
                <a:off x="1685925" y="2066925"/>
                <a:ext cx="666750" cy="1112520"/>
                <a:chOff x="28575" y="0"/>
                <a:chExt cx="666750" cy="1112520"/>
              </a:xfrm>
            </p:grpSpPr>
            <p:cxnSp>
              <p:nvCxnSpPr>
                <p:cNvPr id="1073743120" name="Line 66"/>
                <p:cNvCxnSpPr/>
                <p:nvPr/>
              </p:nvCxnSpPr>
              <p:spPr>
                <a:xfrm flipV="1">
                  <a:off x="352425" y="619125"/>
                  <a:ext cx="0" cy="199390"/>
                </a:xfrm>
                <a:prstGeom prst="line">
                  <a:avLst/>
                </a:prstGeom>
                <a:ln w="19050" cap="flat" cmpd="sng">
                  <a:solidFill>
                    <a:srgbClr val="339966"/>
                  </a:solidFill>
                  <a:prstDash val="solid"/>
                  <a:headEnd type="none" w="med" len="med"/>
                  <a:tailEnd type="none" w="med" len="med"/>
                </a:ln>
              </p:spPr>
            </p:cxnSp>
            <p:sp>
              <p:nvSpPr>
                <p:cNvPr id="1073743121" name="Rectangle 39"/>
                <p:cNvSpPr/>
                <p:nvPr/>
              </p:nvSpPr>
              <p:spPr>
                <a:xfrm>
                  <a:off x="28575" y="819150"/>
                  <a:ext cx="666750" cy="293370"/>
                </a:xfrm>
                <a:prstGeom prst="rect">
                  <a:avLst/>
                </a:prstGeom>
                <a:solidFill>
                  <a:srgbClr val="C0C0C0"/>
                </a:solidFill>
                <a:ln w="9525" cap="flat" cmpd="sng">
                  <a:solidFill>
                    <a:srgbClr val="C0C0C0"/>
                  </a:solidFill>
                  <a:prstDash val="solid"/>
                  <a:miter/>
                  <a:headEnd type="none" w="med" len="med"/>
                  <a:tailEnd type="none" w="med" len="med"/>
                </a:ln>
              </p:spPr>
              <p:txBody>
                <a:bodyPr/>
                <a:p>
                  <a:endParaRPr lang="zh-CN" altLang="en-US"/>
                </a:p>
              </p:txBody>
            </p:sp>
            <p:cxnSp>
              <p:nvCxnSpPr>
                <p:cNvPr id="1073743122" name="Line 66"/>
                <p:cNvCxnSpPr/>
                <p:nvPr/>
              </p:nvCxnSpPr>
              <p:spPr>
                <a:xfrm flipV="1">
                  <a:off x="352425" y="0"/>
                  <a:ext cx="0" cy="330835"/>
                </a:xfrm>
                <a:prstGeom prst="line">
                  <a:avLst/>
                </a:prstGeom>
                <a:ln w="19050" cap="flat" cmpd="sng">
                  <a:solidFill>
                    <a:srgbClr val="339966"/>
                  </a:solidFill>
                  <a:prstDash val="solid"/>
                  <a:headEnd type="none" w="med" len="med"/>
                  <a:tailEnd type="none" w="med" len="med"/>
                </a:ln>
              </p:spPr>
            </p:cxnSp>
            <p:pic>
              <p:nvPicPr>
                <p:cNvPr id="1073743123" name="Picture 68" descr="SIPAN_32"/>
                <p:cNvPicPr>
                  <a:picLocks noChangeAspect="1"/>
                </p:cNvPicPr>
                <p:nvPr/>
              </p:nvPicPr>
              <p:blipFill>
                <a:blip r:embed="rId4"/>
                <a:stretch>
                  <a:fillRect/>
                </a:stretch>
              </p:blipFill>
              <p:spPr>
                <a:xfrm>
                  <a:off x="142875" y="333375"/>
                  <a:ext cx="409575" cy="304800"/>
                </a:xfrm>
                <a:prstGeom prst="rect">
                  <a:avLst/>
                </a:prstGeom>
                <a:noFill/>
                <a:ln w="9525">
                  <a:noFill/>
                </a:ln>
              </p:spPr>
            </p:pic>
          </p:grpSp>
          <p:grpSp>
            <p:nvGrpSpPr>
              <p:cNvPr id="1073743124" name="组合 104"/>
              <p:cNvGrpSpPr/>
              <p:nvPr/>
            </p:nvGrpSpPr>
            <p:grpSpPr>
              <a:xfrm>
                <a:off x="2676525" y="2066925"/>
                <a:ext cx="666750" cy="1112520"/>
                <a:chOff x="28575" y="0"/>
                <a:chExt cx="666750" cy="1112520"/>
              </a:xfrm>
            </p:grpSpPr>
            <p:cxnSp>
              <p:nvCxnSpPr>
                <p:cNvPr id="1073743125" name="Line 66"/>
                <p:cNvCxnSpPr/>
                <p:nvPr/>
              </p:nvCxnSpPr>
              <p:spPr>
                <a:xfrm flipV="1">
                  <a:off x="352425" y="619125"/>
                  <a:ext cx="0" cy="199390"/>
                </a:xfrm>
                <a:prstGeom prst="line">
                  <a:avLst/>
                </a:prstGeom>
                <a:ln w="19050" cap="flat" cmpd="sng">
                  <a:solidFill>
                    <a:srgbClr val="339966"/>
                  </a:solidFill>
                  <a:prstDash val="solid"/>
                  <a:headEnd type="none" w="med" len="med"/>
                  <a:tailEnd type="none" w="med" len="med"/>
                </a:ln>
              </p:spPr>
            </p:cxnSp>
            <p:sp>
              <p:nvSpPr>
                <p:cNvPr id="1073743126" name="Rectangle 39"/>
                <p:cNvSpPr/>
                <p:nvPr/>
              </p:nvSpPr>
              <p:spPr>
                <a:xfrm>
                  <a:off x="28575" y="819150"/>
                  <a:ext cx="666750" cy="293370"/>
                </a:xfrm>
                <a:prstGeom prst="rect">
                  <a:avLst/>
                </a:prstGeom>
                <a:solidFill>
                  <a:srgbClr val="C0C0C0"/>
                </a:solidFill>
                <a:ln w="9525" cap="flat" cmpd="sng">
                  <a:solidFill>
                    <a:srgbClr val="C0C0C0"/>
                  </a:solidFill>
                  <a:prstDash val="solid"/>
                  <a:miter/>
                  <a:headEnd type="none" w="med" len="med"/>
                  <a:tailEnd type="none" w="med" len="med"/>
                </a:ln>
              </p:spPr>
              <p:txBody>
                <a:bodyPr/>
                <a:p>
                  <a:endParaRPr lang="zh-CN" altLang="en-US"/>
                </a:p>
              </p:txBody>
            </p:sp>
            <p:cxnSp>
              <p:nvCxnSpPr>
                <p:cNvPr id="1073743127" name="Line 66"/>
                <p:cNvCxnSpPr/>
                <p:nvPr/>
              </p:nvCxnSpPr>
              <p:spPr>
                <a:xfrm flipV="1">
                  <a:off x="352425" y="0"/>
                  <a:ext cx="0" cy="330835"/>
                </a:xfrm>
                <a:prstGeom prst="line">
                  <a:avLst/>
                </a:prstGeom>
                <a:ln w="19050" cap="flat" cmpd="sng">
                  <a:solidFill>
                    <a:srgbClr val="339966"/>
                  </a:solidFill>
                  <a:prstDash val="solid"/>
                  <a:headEnd type="none" w="med" len="med"/>
                  <a:tailEnd type="none" w="med" len="med"/>
                </a:ln>
              </p:spPr>
            </p:cxnSp>
            <p:pic>
              <p:nvPicPr>
                <p:cNvPr id="1073743128" name="Picture 68" descr="SIPAN_32"/>
                <p:cNvPicPr>
                  <a:picLocks noChangeAspect="1"/>
                </p:cNvPicPr>
                <p:nvPr/>
              </p:nvPicPr>
              <p:blipFill>
                <a:blip r:embed="rId4"/>
                <a:stretch>
                  <a:fillRect/>
                </a:stretch>
              </p:blipFill>
              <p:spPr>
                <a:xfrm>
                  <a:off x="142875" y="333375"/>
                  <a:ext cx="409575" cy="304800"/>
                </a:xfrm>
                <a:prstGeom prst="rect">
                  <a:avLst/>
                </a:prstGeom>
                <a:noFill/>
                <a:ln w="9525">
                  <a:noFill/>
                </a:ln>
              </p:spPr>
            </p:pic>
          </p:grpSp>
          <p:grpSp>
            <p:nvGrpSpPr>
              <p:cNvPr id="1073743129" name="组合 110"/>
              <p:cNvGrpSpPr/>
              <p:nvPr/>
            </p:nvGrpSpPr>
            <p:grpSpPr>
              <a:xfrm>
                <a:off x="3438180" y="2066925"/>
                <a:ext cx="1274937" cy="1112520"/>
                <a:chOff x="-219420" y="0"/>
                <a:chExt cx="1274937" cy="1112520"/>
              </a:xfrm>
            </p:grpSpPr>
            <p:sp>
              <p:nvSpPr>
                <p:cNvPr id="1073743130" name="Rectangle 39"/>
                <p:cNvSpPr/>
                <p:nvPr/>
              </p:nvSpPr>
              <p:spPr>
                <a:xfrm>
                  <a:off x="-219420" y="819150"/>
                  <a:ext cx="1274937" cy="293370"/>
                </a:xfrm>
                <a:prstGeom prst="rect">
                  <a:avLst/>
                </a:prstGeom>
                <a:solidFill>
                  <a:srgbClr val="C0C0C0"/>
                </a:solidFill>
                <a:ln w="9525" cap="flat" cmpd="sng">
                  <a:solidFill>
                    <a:srgbClr val="C0C0C0"/>
                  </a:solidFill>
                  <a:prstDash val="solid"/>
                  <a:miter/>
                  <a:headEnd type="none" w="med" len="med"/>
                  <a:tailEnd type="none" w="med" len="med"/>
                </a:ln>
              </p:spPr>
              <p:txBody>
                <a:bodyPr/>
                <a:p>
                  <a:endParaRPr lang="zh-CN" altLang="en-US"/>
                </a:p>
              </p:txBody>
            </p:sp>
            <p:cxnSp>
              <p:nvCxnSpPr>
                <p:cNvPr id="1073743131" name="Line 66"/>
                <p:cNvCxnSpPr/>
                <p:nvPr/>
              </p:nvCxnSpPr>
              <p:spPr>
                <a:xfrm flipV="1">
                  <a:off x="352425" y="619125"/>
                  <a:ext cx="0" cy="199390"/>
                </a:xfrm>
                <a:prstGeom prst="line">
                  <a:avLst/>
                </a:prstGeom>
                <a:ln w="19050" cap="flat" cmpd="sng">
                  <a:solidFill>
                    <a:srgbClr val="339966"/>
                  </a:solidFill>
                  <a:prstDash val="solid"/>
                  <a:headEnd type="none" w="med" len="med"/>
                  <a:tailEnd type="none" w="med" len="med"/>
                </a:ln>
              </p:spPr>
            </p:cxnSp>
            <p:cxnSp>
              <p:nvCxnSpPr>
                <p:cNvPr id="1073743132" name="Line 66"/>
                <p:cNvCxnSpPr/>
                <p:nvPr/>
              </p:nvCxnSpPr>
              <p:spPr>
                <a:xfrm flipV="1">
                  <a:off x="352425" y="0"/>
                  <a:ext cx="0" cy="330835"/>
                </a:xfrm>
                <a:prstGeom prst="line">
                  <a:avLst/>
                </a:prstGeom>
                <a:ln w="19050" cap="flat" cmpd="sng">
                  <a:solidFill>
                    <a:srgbClr val="339966"/>
                  </a:solidFill>
                  <a:prstDash val="solid"/>
                  <a:headEnd type="none" w="med" len="med"/>
                  <a:tailEnd type="none" w="med" len="med"/>
                </a:ln>
              </p:spPr>
            </p:cxnSp>
            <p:pic>
              <p:nvPicPr>
                <p:cNvPr id="1073743133" name="Picture 68" descr="SIPAN_32"/>
                <p:cNvPicPr>
                  <a:picLocks noChangeAspect="1"/>
                </p:cNvPicPr>
                <p:nvPr/>
              </p:nvPicPr>
              <p:blipFill>
                <a:blip r:embed="rId4"/>
                <a:stretch>
                  <a:fillRect/>
                </a:stretch>
              </p:blipFill>
              <p:spPr>
                <a:xfrm>
                  <a:off x="142875" y="333375"/>
                  <a:ext cx="409575" cy="304800"/>
                </a:xfrm>
                <a:prstGeom prst="rect">
                  <a:avLst/>
                </a:prstGeom>
                <a:noFill/>
                <a:ln w="9525">
                  <a:noFill/>
                </a:ln>
              </p:spPr>
            </p:pic>
          </p:grpSp>
          <p:sp>
            <p:nvSpPr>
              <p:cNvPr id="1073743134" name="Text Box 88"/>
              <p:cNvSpPr txBox="1"/>
              <p:nvPr/>
            </p:nvSpPr>
            <p:spPr>
              <a:xfrm>
                <a:off x="1133475" y="2428875"/>
                <a:ext cx="838200" cy="282575"/>
              </a:xfrm>
              <a:prstGeom prst="rect">
                <a:avLst/>
              </a:prstGeom>
              <a:noFill/>
              <a:ln w="9525">
                <a:noFill/>
              </a:ln>
            </p:spPr>
            <p:txBody>
              <a:bodyPr wrap="square"/>
              <a:p>
                <a:r>
                  <a:rPr lang="zh-CN" altLang="en-US"/>
                  <a:t>MCU system</a:t>
                </a:r>
                <a:endParaRPr lang="zh-CN" altLang="en-US"/>
              </a:p>
              <a:p>
                <a:endParaRPr lang="zh-CN" altLang="en-US"/>
              </a:p>
            </p:txBody>
          </p:sp>
          <p:grpSp>
            <p:nvGrpSpPr>
              <p:cNvPr id="1073743135" name="组合 123"/>
              <p:cNvGrpSpPr/>
              <p:nvPr/>
            </p:nvGrpSpPr>
            <p:grpSpPr>
              <a:xfrm>
                <a:off x="323850" y="139118"/>
                <a:ext cx="5081270" cy="1918282"/>
                <a:chOff x="0" y="139118"/>
                <a:chExt cx="5081270" cy="1918282"/>
              </a:xfrm>
            </p:grpSpPr>
            <p:grpSp>
              <p:nvGrpSpPr>
                <p:cNvPr id="1073743136" name="Group 42"/>
                <p:cNvGrpSpPr/>
                <p:nvPr/>
              </p:nvGrpSpPr>
              <p:grpSpPr>
                <a:xfrm>
                  <a:off x="238125" y="1066800"/>
                  <a:ext cx="838200" cy="669290"/>
                  <a:chOff x="2444" y="5655"/>
                  <a:chExt cx="1140" cy="924"/>
                </a:xfrm>
              </p:grpSpPr>
              <p:cxnSp>
                <p:nvCxnSpPr>
                  <p:cNvPr id="1073743137" name="Line 43"/>
                  <p:cNvCxnSpPr/>
                  <p:nvPr/>
                </p:nvCxnSpPr>
                <p:spPr>
                  <a:xfrm flipV="1">
                    <a:off x="3044" y="5655"/>
                    <a:ext cx="300" cy="570"/>
                  </a:xfrm>
                  <a:prstGeom prst="line">
                    <a:avLst/>
                  </a:prstGeom>
                  <a:ln w="9525" cap="flat" cmpd="sng">
                    <a:solidFill>
                      <a:srgbClr val="000000"/>
                    </a:solidFill>
                    <a:prstDash val="solid"/>
                    <a:headEnd type="none" w="med" len="med"/>
                    <a:tailEnd type="triangle" w="med" len="med"/>
                  </a:ln>
                </p:spPr>
              </p:cxnSp>
              <p:sp>
                <p:nvSpPr>
                  <p:cNvPr id="1073743138" name="Text Box 44"/>
                  <p:cNvSpPr txBox="1"/>
                  <p:nvPr/>
                </p:nvSpPr>
                <p:spPr>
                  <a:xfrm>
                    <a:off x="2444" y="6144"/>
                    <a:ext cx="1140" cy="435"/>
                  </a:xfrm>
                  <a:prstGeom prst="rect">
                    <a:avLst/>
                  </a:prstGeom>
                  <a:noFill/>
                  <a:ln w="9525">
                    <a:noFill/>
                  </a:ln>
                </p:spPr>
                <p:txBody>
                  <a:bodyPr wrap="square"/>
                  <a:p>
                    <a:r>
                      <a:rPr lang="zh-CN" altLang="en-US"/>
                      <a:t>Ethernet</a:t>
                    </a:r>
                    <a:endParaRPr lang="zh-CN" altLang="en-US"/>
                  </a:p>
                  <a:p>
                    <a:endParaRPr lang="zh-CN" altLang="en-US"/>
                  </a:p>
                </p:txBody>
              </p:sp>
            </p:grpSp>
            <p:grpSp>
              <p:nvGrpSpPr>
                <p:cNvPr id="1073743139" name="组合 122"/>
                <p:cNvGrpSpPr/>
                <p:nvPr/>
              </p:nvGrpSpPr>
              <p:grpSpPr>
                <a:xfrm>
                  <a:off x="0" y="139118"/>
                  <a:ext cx="5081270" cy="1918282"/>
                  <a:chOff x="0" y="139118"/>
                  <a:chExt cx="5081270" cy="1918282"/>
                </a:xfrm>
              </p:grpSpPr>
              <p:grpSp>
                <p:nvGrpSpPr>
                  <p:cNvPr id="1073743140" name="组合 121"/>
                  <p:cNvGrpSpPr/>
                  <p:nvPr/>
                </p:nvGrpSpPr>
                <p:grpSpPr>
                  <a:xfrm>
                    <a:off x="0" y="139118"/>
                    <a:ext cx="5081270" cy="1918282"/>
                    <a:chOff x="0" y="139118"/>
                    <a:chExt cx="5081270" cy="1918282"/>
                  </a:xfrm>
                </p:grpSpPr>
                <p:grpSp>
                  <p:nvGrpSpPr>
                    <p:cNvPr id="1073743141" name="Group 51"/>
                    <p:cNvGrpSpPr/>
                    <p:nvPr/>
                  </p:nvGrpSpPr>
                  <p:grpSpPr>
                    <a:xfrm>
                      <a:off x="1409700" y="139844"/>
                      <a:ext cx="709592" cy="894853"/>
                      <a:chOff x="4338" y="4399"/>
                      <a:chExt cx="1148" cy="1235"/>
                    </a:xfrm>
                  </p:grpSpPr>
                  <p:cxnSp>
                    <p:nvCxnSpPr>
                      <p:cNvPr id="1073743142" name="Line 52"/>
                      <p:cNvCxnSpPr/>
                      <p:nvPr/>
                    </p:nvCxnSpPr>
                    <p:spPr>
                      <a:xfrm flipV="1">
                        <a:off x="4842" y="5163"/>
                        <a:ext cx="0" cy="471"/>
                      </a:xfrm>
                      <a:prstGeom prst="line">
                        <a:avLst/>
                      </a:prstGeom>
                      <a:ln w="19050" cap="flat" cmpd="sng">
                        <a:solidFill>
                          <a:srgbClr val="339966"/>
                        </a:solidFill>
                        <a:prstDash val="solid"/>
                        <a:headEnd type="none" w="med" len="med"/>
                        <a:tailEnd type="none" w="med" len="med"/>
                      </a:ln>
                    </p:spPr>
                  </p:cxnSp>
                  <p:grpSp>
                    <p:nvGrpSpPr>
                      <p:cNvPr id="1073743143" name="Group 53"/>
                      <p:cNvGrpSpPr/>
                      <p:nvPr/>
                    </p:nvGrpSpPr>
                    <p:grpSpPr>
                      <a:xfrm>
                        <a:off x="4338" y="4399"/>
                        <a:ext cx="1148" cy="844"/>
                        <a:chOff x="2340" y="5191"/>
                        <a:chExt cx="1090" cy="954"/>
                      </a:xfrm>
                    </p:grpSpPr>
                    <p:pic>
                      <p:nvPicPr>
                        <p:cNvPr id="1073743144" name="Picture 54" descr="PCRi_45"/>
                        <p:cNvPicPr>
                          <a:picLocks noChangeAspect="1"/>
                        </p:cNvPicPr>
                        <p:nvPr/>
                      </p:nvPicPr>
                      <p:blipFill>
                        <a:blip r:embed="rId5"/>
                        <a:stretch>
                          <a:fillRect/>
                        </a:stretch>
                      </p:blipFill>
                      <p:spPr>
                        <a:xfrm>
                          <a:off x="2386" y="5712"/>
                          <a:ext cx="998" cy="276"/>
                        </a:xfrm>
                        <a:prstGeom prst="rect">
                          <a:avLst/>
                        </a:prstGeom>
                        <a:noFill/>
                        <a:ln w="9525">
                          <a:noFill/>
                        </a:ln>
                      </p:spPr>
                    </p:pic>
                    <p:pic>
                      <p:nvPicPr>
                        <p:cNvPr id="1073743145" name="Picture 55" descr="Tastatur"/>
                        <p:cNvPicPr>
                          <a:picLocks noChangeAspect="1"/>
                        </p:cNvPicPr>
                        <p:nvPr/>
                      </p:nvPicPr>
                      <p:blipFill>
                        <a:blip r:embed="rId6">
                          <a:clrChange>
                            <a:clrFrom>
                              <a:srgbClr val="FFFFFF"/>
                            </a:clrFrom>
                            <a:clrTo>
                              <a:srgbClr val="FFFFFF">
                                <a:alpha val="0"/>
                              </a:srgbClr>
                            </a:clrTo>
                          </a:clrChange>
                        </a:blip>
                        <a:stretch>
                          <a:fillRect/>
                        </a:stretch>
                      </p:blipFill>
                      <p:spPr>
                        <a:xfrm>
                          <a:off x="2340" y="5984"/>
                          <a:ext cx="1090" cy="161"/>
                        </a:xfrm>
                        <a:prstGeom prst="rect">
                          <a:avLst/>
                        </a:prstGeom>
                        <a:noFill/>
                        <a:ln w="9525">
                          <a:noFill/>
                        </a:ln>
                      </p:spPr>
                    </p:pic>
                    <p:pic>
                      <p:nvPicPr>
                        <p:cNvPr id="1073743146" name="Picture 56"/>
                        <p:cNvPicPr>
                          <a:picLocks noChangeAspect="1"/>
                        </p:cNvPicPr>
                        <p:nvPr/>
                      </p:nvPicPr>
                      <p:blipFill>
                        <a:blip r:embed="rId7"/>
                        <a:stretch>
                          <a:fillRect/>
                        </a:stretch>
                      </p:blipFill>
                      <p:spPr>
                        <a:xfrm>
                          <a:off x="2474" y="5191"/>
                          <a:ext cx="853" cy="491"/>
                        </a:xfrm>
                        <a:prstGeom prst="rect">
                          <a:avLst/>
                        </a:prstGeom>
                        <a:noFill/>
                        <a:ln w="9525">
                          <a:noFill/>
                        </a:ln>
                      </p:spPr>
                    </p:pic>
                  </p:grpSp>
                </p:grpSp>
                <p:grpSp>
                  <p:nvGrpSpPr>
                    <p:cNvPr id="1073743147" name="Group 57"/>
                    <p:cNvGrpSpPr/>
                    <p:nvPr/>
                  </p:nvGrpSpPr>
                  <p:grpSpPr>
                    <a:xfrm>
                      <a:off x="3524250" y="139118"/>
                      <a:ext cx="709592" cy="895577"/>
                      <a:chOff x="7758" y="4392"/>
                      <a:chExt cx="1148" cy="1236"/>
                    </a:xfrm>
                  </p:grpSpPr>
                  <p:cxnSp>
                    <p:nvCxnSpPr>
                      <p:cNvPr id="1073743148" name="Line 58"/>
                      <p:cNvCxnSpPr/>
                      <p:nvPr/>
                    </p:nvCxnSpPr>
                    <p:spPr>
                      <a:xfrm flipV="1">
                        <a:off x="8262" y="5157"/>
                        <a:ext cx="0" cy="471"/>
                      </a:xfrm>
                      <a:prstGeom prst="line">
                        <a:avLst/>
                      </a:prstGeom>
                      <a:ln w="19050" cap="flat" cmpd="sng">
                        <a:solidFill>
                          <a:srgbClr val="339966"/>
                        </a:solidFill>
                        <a:prstDash val="solid"/>
                        <a:headEnd type="none" w="med" len="med"/>
                        <a:tailEnd type="none" w="med" len="med"/>
                      </a:ln>
                    </p:spPr>
                  </p:cxnSp>
                  <p:grpSp>
                    <p:nvGrpSpPr>
                      <p:cNvPr id="1073743149" name="Group 59"/>
                      <p:cNvGrpSpPr/>
                      <p:nvPr/>
                    </p:nvGrpSpPr>
                    <p:grpSpPr>
                      <a:xfrm>
                        <a:off x="7758" y="4392"/>
                        <a:ext cx="1148" cy="846"/>
                        <a:chOff x="2340" y="5189"/>
                        <a:chExt cx="1090" cy="956"/>
                      </a:xfrm>
                    </p:grpSpPr>
                    <p:pic>
                      <p:nvPicPr>
                        <p:cNvPr id="1073743150" name="Picture 60" descr="PCRi_45"/>
                        <p:cNvPicPr>
                          <a:picLocks noChangeAspect="1"/>
                        </p:cNvPicPr>
                        <p:nvPr/>
                      </p:nvPicPr>
                      <p:blipFill>
                        <a:blip r:embed="rId5"/>
                        <a:stretch>
                          <a:fillRect/>
                        </a:stretch>
                      </p:blipFill>
                      <p:spPr>
                        <a:xfrm>
                          <a:off x="2386" y="5711"/>
                          <a:ext cx="998" cy="277"/>
                        </a:xfrm>
                        <a:prstGeom prst="rect">
                          <a:avLst/>
                        </a:prstGeom>
                        <a:noFill/>
                        <a:ln w="9525">
                          <a:noFill/>
                        </a:ln>
                      </p:spPr>
                    </p:pic>
                    <p:pic>
                      <p:nvPicPr>
                        <p:cNvPr id="1073743151" name="Picture 61" descr="Tastatur"/>
                        <p:cNvPicPr>
                          <a:picLocks noChangeAspect="1"/>
                        </p:cNvPicPr>
                        <p:nvPr/>
                      </p:nvPicPr>
                      <p:blipFill>
                        <a:blip r:embed="rId6">
                          <a:clrChange>
                            <a:clrFrom>
                              <a:srgbClr val="FFFFFF"/>
                            </a:clrFrom>
                            <a:clrTo>
                              <a:srgbClr val="FFFFFF">
                                <a:alpha val="0"/>
                              </a:srgbClr>
                            </a:clrTo>
                          </a:clrChange>
                        </a:blip>
                        <a:stretch>
                          <a:fillRect/>
                        </a:stretch>
                      </p:blipFill>
                      <p:spPr>
                        <a:xfrm>
                          <a:off x="2340" y="5984"/>
                          <a:ext cx="1090" cy="161"/>
                        </a:xfrm>
                        <a:prstGeom prst="rect">
                          <a:avLst/>
                        </a:prstGeom>
                        <a:noFill/>
                        <a:ln w="9525">
                          <a:noFill/>
                        </a:ln>
                      </p:spPr>
                    </p:pic>
                    <p:pic>
                      <p:nvPicPr>
                        <p:cNvPr id="1073743152" name="Picture 62"/>
                        <p:cNvPicPr>
                          <a:picLocks noChangeAspect="1"/>
                        </p:cNvPicPr>
                        <p:nvPr/>
                      </p:nvPicPr>
                      <p:blipFill>
                        <a:blip r:embed="rId7"/>
                        <a:stretch>
                          <a:fillRect/>
                        </a:stretch>
                      </p:blipFill>
                      <p:spPr>
                        <a:xfrm>
                          <a:off x="2474" y="5189"/>
                          <a:ext cx="853" cy="493"/>
                        </a:xfrm>
                        <a:prstGeom prst="rect">
                          <a:avLst/>
                        </a:prstGeom>
                        <a:noFill/>
                        <a:ln w="9525">
                          <a:noFill/>
                        </a:ln>
                      </p:spPr>
                    </p:pic>
                  </p:grpSp>
                </p:grpSp>
                <p:sp>
                  <p:nvSpPr>
                    <p:cNvPr id="1073743153" name="Text Box 89"/>
                    <p:cNvSpPr txBox="1"/>
                    <p:nvPr/>
                  </p:nvSpPr>
                  <p:spPr>
                    <a:xfrm>
                      <a:off x="2085975" y="190500"/>
                      <a:ext cx="1390651" cy="282575"/>
                    </a:xfrm>
                    <a:prstGeom prst="rect">
                      <a:avLst/>
                    </a:prstGeom>
                    <a:noFill/>
                    <a:ln w="9525">
                      <a:noFill/>
                    </a:ln>
                  </p:spPr>
                  <p:txBody>
                    <a:bodyPr wrap="square"/>
                    <a:p>
                      <a:r>
                        <a:rPr lang="zh-CN" altLang="en-US"/>
                        <a:t>Host computer monitoring</a:t>
                      </a:r>
                      <a:endParaRPr lang="zh-CN" altLang="en-US"/>
                    </a:p>
                    <a:p>
                      <a:endParaRPr lang="zh-CN" altLang="en-US"/>
                    </a:p>
                  </p:txBody>
                </p:sp>
                <p:grpSp>
                  <p:nvGrpSpPr>
                    <p:cNvPr id="1073743154" name="组合 120"/>
                    <p:cNvGrpSpPr/>
                    <p:nvPr/>
                  </p:nvGrpSpPr>
                  <p:grpSpPr>
                    <a:xfrm>
                      <a:off x="0" y="1028700"/>
                      <a:ext cx="5081270" cy="1028700"/>
                      <a:chOff x="0" y="0"/>
                      <a:chExt cx="5081270" cy="1028700"/>
                    </a:xfrm>
                  </p:grpSpPr>
                  <p:cxnSp>
                    <p:nvCxnSpPr>
                      <p:cNvPr id="1073743155" name="Line 20"/>
                      <p:cNvCxnSpPr/>
                      <p:nvPr/>
                    </p:nvCxnSpPr>
                    <p:spPr>
                      <a:xfrm>
                        <a:off x="0" y="1028700"/>
                        <a:ext cx="5071745" cy="0"/>
                      </a:xfrm>
                      <a:prstGeom prst="line">
                        <a:avLst/>
                      </a:prstGeom>
                      <a:ln w="19050" cap="flat" cmpd="sng">
                        <a:solidFill>
                          <a:srgbClr val="339966"/>
                        </a:solidFill>
                        <a:prstDash val="solid"/>
                        <a:headEnd type="none" w="med" len="med"/>
                        <a:tailEnd type="none" w="med" len="med"/>
                      </a:ln>
                    </p:spPr>
                  </p:cxnSp>
                  <p:cxnSp>
                    <p:nvCxnSpPr>
                      <p:cNvPr id="1073743156" name="Line 38"/>
                      <p:cNvCxnSpPr/>
                      <p:nvPr/>
                    </p:nvCxnSpPr>
                    <p:spPr>
                      <a:xfrm flipV="1">
                        <a:off x="2590800" y="685800"/>
                        <a:ext cx="0" cy="341276"/>
                      </a:xfrm>
                      <a:prstGeom prst="line">
                        <a:avLst/>
                      </a:prstGeom>
                      <a:ln w="19050" cap="flat" cmpd="sng">
                        <a:solidFill>
                          <a:srgbClr val="339966"/>
                        </a:solidFill>
                        <a:prstDash val="solid"/>
                        <a:headEnd type="none" w="med" len="med"/>
                        <a:tailEnd type="none" w="med" len="med"/>
                      </a:ln>
                    </p:spPr>
                  </p:cxnSp>
                  <p:grpSp>
                    <p:nvGrpSpPr>
                      <p:cNvPr id="1073743157" name="组合 119"/>
                      <p:cNvGrpSpPr/>
                      <p:nvPr/>
                    </p:nvGrpSpPr>
                    <p:grpSpPr>
                      <a:xfrm>
                        <a:off x="9525" y="0"/>
                        <a:ext cx="5071745" cy="786050"/>
                        <a:chOff x="0" y="0"/>
                        <a:chExt cx="5072225" cy="786050"/>
                      </a:xfrm>
                    </p:grpSpPr>
                    <p:cxnSp>
                      <p:nvCxnSpPr>
                        <p:cNvPr id="1073743158" name="Line 67"/>
                        <p:cNvCxnSpPr/>
                        <p:nvPr/>
                      </p:nvCxnSpPr>
                      <p:spPr>
                        <a:xfrm>
                          <a:off x="2905125" y="542925"/>
                          <a:ext cx="639445" cy="0"/>
                        </a:xfrm>
                        <a:prstGeom prst="line">
                          <a:avLst/>
                        </a:prstGeom>
                        <a:ln w="19050" cap="flat" cmpd="sng">
                          <a:solidFill>
                            <a:srgbClr val="339966"/>
                          </a:solidFill>
                          <a:prstDash val="solid"/>
                          <a:headEnd type="none" w="med" len="med"/>
                          <a:tailEnd type="none" w="med" len="med"/>
                        </a:ln>
                      </p:spPr>
                    </p:cxnSp>
                    <p:sp>
                      <p:nvSpPr>
                        <p:cNvPr id="1073743159" name="Rectangle 39"/>
                        <p:cNvSpPr/>
                        <p:nvPr/>
                      </p:nvSpPr>
                      <p:spPr>
                        <a:xfrm>
                          <a:off x="2191747" y="370926"/>
                          <a:ext cx="847626" cy="343449"/>
                        </a:xfrm>
                        <a:prstGeom prst="rect">
                          <a:avLst/>
                        </a:prstGeom>
                        <a:solidFill>
                          <a:srgbClr val="C0C0C0"/>
                        </a:solidFill>
                        <a:ln w="9525" cap="flat" cmpd="sng">
                          <a:solidFill>
                            <a:srgbClr val="C0C0C0"/>
                          </a:solidFill>
                          <a:prstDash val="solid"/>
                          <a:miter/>
                          <a:headEnd type="none" w="med" len="med"/>
                          <a:tailEnd type="none" w="med" len="med"/>
                        </a:ln>
                      </p:spPr>
                      <p:txBody>
                        <a:bodyPr/>
                        <a:p>
                          <a:endParaRPr lang="zh-CN" altLang="en-US"/>
                        </a:p>
                      </p:txBody>
                    </p:sp>
                    <p:cxnSp>
                      <p:nvCxnSpPr>
                        <p:cNvPr id="1073743160" name="Line 3"/>
                        <p:cNvCxnSpPr/>
                        <p:nvPr/>
                      </p:nvCxnSpPr>
                      <p:spPr>
                        <a:xfrm>
                          <a:off x="0" y="0"/>
                          <a:ext cx="5072225" cy="0"/>
                        </a:xfrm>
                        <a:prstGeom prst="line">
                          <a:avLst/>
                        </a:prstGeom>
                        <a:ln w="19050" cap="flat" cmpd="sng">
                          <a:solidFill>
                            <a:srgbClr val="339966"/>
                          </a:solidFill>
                          <a:prstDash val="solid"/>
                          <a:headEnd type="none" w="med" len="med"/>
                          <a:tailEnd type="none" w="med" len="med"/>
                        </a:ln>
                      </p:spPr>
                    </p:cxnSp>
                    <p:cxnSp>
                      <p:nvCxnSpPr>
                        <p:cNvPr id="1073743161" name="Line 41"/>
                        <p:cNvCxnSpPr/>
                        <p:nvPr/>
                      </p:nvCxnSpPr>
                      <p:spPr>
                        <a:xfrm flipV="1">
                          <a:off x="2604298" y="19050"/>
                          <a:ext cx="0" cy="341276"/>
                        </a:xfrm>
                        <a:prstGeom prst="line">
                          <a:avLst/>
                        </a:prstGeom>
                        <a:ln w="19050" cap="flat" cmpd="sng">
                          <a:solidFill>
                            <a:srgbClr val="339966"/>
                          </a:solidFill>
                          <a:prstDash val="solid"/>
                          <a:headEnd type="none" w="med" len="med"/>
                          <a:tailEnd type="none" w="med" len="med"/>
                        </a:ln>
                      </p:spPr>
                    </p:cxnSp>
                    <p:sp>
                      <p:nvSpPr>
                        <p:cNvPr id="1073743162" name="Rectangle 39"/>
                        <p:cNvSpPr/>
                        <p:nvPr/>
                      </p:nvSpPr>
                      <p:spPr>
                        <a:xfrm>
                          <a:off x="3515057" y="370885"/>
                          <a:ext cx="1151603" cy="415165"/>
                        </a:xfrm>
                        <a:prstGeom prst="rect">
                          <a:avLst/>
                        </a:prstGeom>
                        <a:solidFill>
                          <a:srgbClr val="C0C0C0"/>
                        </a:solidFill>
                        <a:ln w="9525" cap="flat" cmpd="sng">
                          <a:solidFill>
                            <a:srgbClr val="C0C0C0"/>
                          </a:solidFill>
                          <a:prstDash val="solid"/>
                          <a:miter/>
                          <a:headEnd type="none" w="med" len="med"/>
                          <a:tailEnd type="none" w="med" len="med"/>
                        </a:ln>
                      </p:spPr>
                      <p:txBody>
                        <a:bodyPr/>
                        <a:p>
                          <a:endParaRPr lang="zh-CN" altLang="en-US"/>
                        </a:p>
                      </p:txBody>
                    </p:sp>
                    <p:sp>
                      <p:nvSpPr>
                        <p:cNvPr id="1073743163" name="Text Box 40"/>
                        <p:cNvSpPr txBox="1"/>
                        <p:nvPr/>
                      </p:nvSpPr>
                      <p:spPr>
                        <a:xfrm>
                          <a:off x="3515057" y="409315"/>
                          <a:ext cx="1098902" cy="376705"/>
                        </a:xfrm>
                        <a:prstGeom prst="rect">
                          <a:avLst/>
                        </a:prstGeom>
                        <a:noFill/>
                        <a:ln w="9525">
                          <a:noFill/>
                        </a:ln>
                      </p:spPr>
                      <p:txBody>
                        <a:bodyPr wrap="square" lIns="0" tIns="0" rIns="0" bIns="0"/>
                        <a:p>
                          <a:r>
                            <a:rPr lang="zh-CN" altLang="en-US"/>
                            <a:t>Main heating valve of the community</a:t>
                          </a:r>
                          <a:endParaRPr lang="zh-CN" altLang="en-US"/>
                        </a:p>
                        <a:p>
                          <a:endParaRPr lang="zh-CN" altLang="en-US"/>
                        </a:p>
                      </p:txBody>
                    </p:sp>
                  </p:grpSp>
                </p:grpSp>
              </p:grpSp>
              <p:sp>
                <p:nvSpPr>
                  <p:cNvPr id="1073743164" name="Text Box 40"/>
                  <p:cNvSpPr txBox="1"/>
                  <p:nvPr/>
                </p:nvSpPr>
                <p:spPr>
                  <a:xfrm>
                    <a:off x="2201064" y="1428750"/>
                    <a:ext cx="913266" cy="243840"/>
                  </a:xfrm>
                  <a:prstGeom prst="rect">
                    <a:avLst/>
                  </a:prstGeom>
                  <a:noFill/>
                  <a:ln w="9525">
                    <a:noFill/>
                  </a:ln>
                </p:spPr>
                <p:txBody>
                  <a:bodyPr wrap="square"/>
                  <a:p>
                    <a:r>
                      <a:rPr lang="zh-CN" altLang="en-US"/>
                      <a:t>Main controller</a:t>
                    </a:r>
                    <a:endParaRPr lang="zh-CN" altLang="en-US"/>
                  </a:p>
                  <a:p>
                    <a:endParaRPr lang="zh-CN" altLang="en-US"/>
                  </a:p>
                </p:txBody>
              </p:sp>
            </p:grpSp>
          </p:grpSp>
          <p:sp>
            <p:nvSpPr>
              <p:cNvPr id="1073743165" name="Text Box 88"/>
              <p:cNvSpPr txBox="1"/>
              <p:nvPr/>
            </p:nvSpPr>
            <p:spPr>
              <a:xfrm>
                <a:off x="4774566" y="2897726"/>
                <a:ext cx="559046" cy="238830"/>
              </a:xfrm>
              <a:prstGeom prst="rect">
                <a:avLst/>
              </a:prstGeom>
              <a:noFill/>
              <a:ln w="9525">
                <a:noFill/>
              </a:ln>
            </p:spPr>
            <p:txBody>
              <a:bodyPr wrap="square" lIns="0" tIns="0" rIns="0" bIns="0"/>
              <a:p>
                <a:r>
                  <a:rPr lang="zh-CN" altLang="en-US"/>
                  <a:t>……</a:t>
                </a:r>
                <a:endParaRPr lang="zh-CN" altLang="en-US"/>
              </a:p>
              <a:p>
                <a:endParaRPr lang="zh-CN" altLang="en-US"/>
              </a:p>
            </p:txBody>
          </p:sp>
        </p:grpSp>
        <p:sp>
          <p:nvSpPr>
            <p:cNvPr id="1073743166" name="Text Box 40"/>
            <p:cNvSpPr txBox="1"/>
            <p:nvPr/>
          </p:nvSpPr>
          <p:spPr>
            <a:xfrm>
              <a:off x="3493827" y="3057098"/>
              <a:ext cx="1494979" cy="322585"/>
            </a:xfrm>
            <a:prstGeom prst="rect">
              <a:avLst/>
            </a:prstGeom>
            <a:noFill/>
            <a:ln w="9525">
              <a:noFill/>
            </a:ln>
          </p:spPr>
          <p:txBody>
            <a:bodyPr wrap="square"/>
            <a:p>
              <a:r>
                <a:rPr lang="zh-CN" altLang="en-US"/>
                <a:t>Heating valve of household</a:t>
              </a:r>
              <a:endParaRPr lang="zh-CN" altLang="en-US"/>
            </a:p>
            <a:p>
              <a:endParaRPr lang="zh-CN" altLang="en-US"/>
            </a:p>
          </p:txBody>
        </p:sp>
      </p:grpSp>
      <p:sp>
        <p:nvSpPr>
          <p:cNvPr id="8" name="文本框 7"/>
          <p:cNvSpPr txBox="1"/>
          <p:nvPr/>
        </p:nvSpPr>
        <p:spPr>
          <a:xfrm>
            <a:off x="1473200" y="25052655"/>
            <a:ext cx="11189335" cy="583565"/>
          </a:xfrm>
          <a:prstGeom prst="rect">
            <a:avLst/>
          </a:prstGeom>
          <a:noFill/>
        </p:spPr>
        <p:txBody>
          <a:bodyPr wrap="square" rtlCol="0">
            <a:spAutoFit/>
          </a:bodyPr>
          <a:p>
            <a:r>
              <a:rPr lang="zh-CN" altLang="en-US" sz="3200">
                <a:latin typeface="Times New Roman" panose="02020603050405020304" charset="0"/>
                <a:cs typeface="Times New Roman" panose="02020603050405020304" charset="0"/>
              </a:rPr>
              <a:t>Fig. 1 Heating group control system diagram</a:t>
            </a:r>
            <a:endParaRPr lang="zh-CN" altLang="en-US" sz="3200">
              <a:latin typeface="Times New Roman" panose="02020603050405020304" charset="0"/>
              <a:cs typeface="Times New Roman" panose="02020603050405020304" charset="0"/>
            </a:endParaRPr>
          </a:p>
        </p:txBody>
      </p:sp>
      <p:sp>
        <p:nvSpPr>
          <p:cNvPr id="9" name="文本框 8"/>
          <p:cNvSpPr txBox="1"/>
          <p:nvPr/>
        </p:nvSpPr>
        <p:spPr>
          <a:xfrm>
            <a:off x="17494250" y="14716125"/>
            <a:ext cx="13665835" cy="1322070"/>
          </a:xfrm>
          <a:prstGeom prst="rect">
            <a:avLst/>
          </a:prstGeom>
          <a:noFill/>
        </p:spPr>
        <p:txBody>
          <a:bodyPr wrap="square" rtlCol="0">
            <a:spAutoFit/>
          </a:bodyPr>
          <a:p>
            <a:r>
              <a:rPr lang="zh-CN" altLang="en-US" sz="4000" b="1">
                <a:latin typeface="Times New Roman" panose="02020603050405020304" charset="0"/>
                <a:cs typeface="Times New Roman" panose="02020603050405020304" charset="0"/>
              </a:rPr>
              <a:t>Hardware Design of Distributed Temperature Control for Each User</a:t>
            </a:r>
            <a:endParaRPr lang="zh-CN" altLang="en-US" sz="4000" b="1">
              <a:latin typeface="Times New Roman" panose="02020603050405020304" charset="0"/>
              <a:cs typeface="Times New Roman" panose="02020603050405020304" charset="0"/>
            </a:endParaRPr>
          </a:p>
        </p:txBody>
      </p:sp>
      <p:pic>
        <p:nvPicPr>
          <p:cNvPr id="10" name="图片 9"/>
          <p:cNvPicPr>
            <a:picLocks noChangeAspect="1"/>
          </p:cNvPicPr>
          <p:nvPr/>
        </p:nvPicPr>
        <p:blipFill>
          <a:blip r:embed="rId8">
            <a:clrChange>
              <a:clrFrom>
                <a:srgbClr val="FFFFFF">
                  <a:alpha val="100000"/>
                </a:srgbClr>
              </a:clrFrom>
              <a:clrTo>
                <a:srgbClr val="FFFFFF">
                  <a:alpha val="100000"/>
                  <a:alpha val="0"/>
                </a:srgbClr>
              </a:clrTo>
            </a:clrChange>
          </a:blip>
          <a:stretch>
            <a:fillRect/>
          </a:stretch>
        </p:blipFill>
        <p:spPr>
          <a:xfrm>
            <a:off x="18627090" y="18235930"/>
            <a:ext cx="12532995" cy="6562725"/>
          </a:xfrm>
          <a:prstGeom prst="rect">
            <a:avLst/>
          </a:prstGeom>
        </p:spPr>
      </p:pic>
      <p:sp>
        <p:nvSpPr>
          <p:cNvPr id="11" name="文本框 10"/>
          <p:cNvSpPr txBox="1"/>
          <p:nvPr/>
        </p:nvSpPr>
        <p:spPr>
          <a:xfrm>
            <a:off x="17286605" y="16456025"/>
            <a:ext cx="14975205" cy="1753235"/>
          </a:xfrm>
          <a:prstGeom prst="rect">
            <a:avLst/>
          </a:prstGeom>
          <a:noFill/>
        </p:spPr>
        <p:txBody>
          <a:bodyPr wrap="square" rtlCol="0">
            <a:spAutoFit/>
          </a:bodyPr>
          <a:p>
            <a:r>
              <a:rPr lang="zh-CN" altLang="en-US" sz="3600">
                <a:latin typeface="Times New Roman" panose="02020603050405020304" charset="0"/>
                <a:cs typeface="Times New Roman" panose="02020603050405020304" charset="0"/>
              </a:rPr>
              <a:t>According to the temperature control of each household in the elderly care community, we designed an automatic temperature control subsystem for each household by using STEM32 MCU. The specific structure diagram is as Fig. 2.</a:t>
            </a:r>
            <a:endParaRPr lang="zh-CN" altLang="en-US" sz="3600">
              <a:latin typeface="Times New Roman" panose="02020603050405020304" charset="0"/>
              <a:cs typeface="Times New Roman" panose="02020603050405020304" charset="0"/>
            </a:endParaRPr>
          </a:p>
        </p:txBody>
      </p:sp>
      <p:sp>
        <p:nvSpPr>
          <p:cNvPr id="12" name="文本框 11"/>
          <p:cNvSpPr txBox="1"/>
          <p:nvPr/>
        </p:nvSpPr>
        <p:spPr>
          <a:xfrm>
            <a:off x="18573750" y="24956770"/>
            <a:ext cx="11506200" cy="645160"/>
          </a:xfrm>
          <a:prstGeom prst="rect">
            <a:avLst/>
          </a:prstGeom>
          <a:noFill/>
        </p:spPr>
        <p:txBody>
          <a:bodyPr wrap="square" rtlCol="0">
            <a:spAutoFit/>
          </a:bodyPr>
          <a:p>
            <a:r>
              <a:rPr lang="zh-CN" altLang="en-US" sz="3600">
                <a:latin typeface="Times New Roman" panose="02020603050405020304" charset="0"/>
                <a:cs typeface="Times New Roman" panose="02020603050405020304" charset="0"/>
              </a:rPr>
              <a:t>Fig. 2 Automatic control subsystem of household temperature</a:t>
            </a:r>
            <a:endParaRPr lang="zh-CN" altLang="en-US" sz="3600">
              <a:latin typeface="Times New Roman" panose="02020603050405020304" charset="0"/>
              <a:cs typeface="Times New Roman" panose="02020603050405020304" charset="0"/>
            </a:endParaRPr>
          </a:p>
        </p:txBody>
      </p:sp>
      <p:cxnSp>
        <p:nvCxnSpPr>
          <p:cNvPr id="13" name="直接连接符 12"/>
          <p:cNvCxnSpPr/>
          <p:nvPr/>
        </p:nvCxnSpPr>
        <p:spPr>
          <a:xfrm>
            <a:off x="158750" y="14620875"/>
            <a:ext cx="355282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349250" y="26431875"/>
            <a:ext cx="35433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15875000" y="14525625"/>
            <a:ext cx="0" cy="2861437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29972000" y="7286625"/>
            <a:ext cx="27622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31972250" y="6238875"/>
            <a:ext cx="0" cy="2000250"/>
          </a:xfrm>
          <a:prstGeom prst="line">
            <a:avLst/>
          </a:prstGeom>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889635" y="27936825"/>
            <a:ext cx="14006195" cy="6247130"/>
          </a:xfrm>
          <a:prstGeom prst="rect">
            <a:avLst/>
          </a:prstGeom>
          <a:noFill/>
        </p:spPr>
        <p:txBody>
          <a:bodyPr wrap="square" rtlCol="0">
            <a:spAutoFit/>
          </a:bodyPr>
          <a:p>
            <a:r>
              <a:rPr lang="zh-CN" altLang="en-US" sz="4000" b="1">
                <a:latin typeface="Times New Roman" panose="02020603050405020304" charset="0"/>
                <a:cs typeface="Times New Roman" panose="02020603050405020304" charset="0"/>
              </a:rPr>
              <a:t>Modeling of household temperature control system</a:t>
            </a:r>
            <a:endParaRPr lang="zh-CN" altLang="en-US" sz="4000" b="1">
              <a:latin typeface="Times New Roman" panose="02020603050405020304" charset="0"/>
              <a:cs typeface="Times New Roman" panose="02020603050405020304" charset="0"/>
            </a:endParaRPr>
          </a:p>
          <a:p>
            <a:r>
              <a:rPr lang="zh-CN" altLang="en-US" sz="3600">
                <a:latin typeface="Times New Roman" panose="02020603050405020304" charset="0"/>
                <a:cs typeface="Times New Roman" panose="02020603050405020304" charset="0"/>
              </a:rPr>
              <a:t>Generally, to obtain the mathematical model of the process, it is necessary to first determine the structural form of the model through mechanism analysis, and then determine the size of each coefficient in the model through experimental data. There are many uncertain factors in the room, so it is impossible to accurately obtain the mathematical model of air-conditioned room temperature through process identification [9-11]. However, by analyzing the mechanism of each household temperature controlled process in the elderly care community, according to the energy balance and other relations, the mathematical model of the process can be established by applying the mathematical description method.</a:t>
            </a:r>
            <a:endParaRPr lang="zh-CN" altLang="en-US" sz="3600">
              <a:latin typeface="Times New Roman" panose="02020603050405020304" charset="0"/>
              <a:cs typeface="Times New Roman" panose="02020603050405020304" charset="0"/>
            </a:endParaRPr>
          </a:p>
        </p:txBody>
      </p:sp>
      <p:sp>
        <p:nvSpPr>
          <p:cNvPr id="19" name="文本框 18"/>
          <p:cNvSpPr txBox="1"/>
          <p:nvPr/>
        </p:nvSpPr>
        <p:spPr>
          <a:xfrm>
            <a:off x="870585" y="35357435"/>
            <a:ext cx="12954000" cy="645160"/>
          </a:xfrm>
          <a:prstGeom prst="rect">
            <a:avLst/>
          </a:prstGeom>
          <a:noFill/>
        </p:spPr>
        <p:txBody>
          <a:bodyPr wrap="square" rtlCol="0">
            <a:spAutoFit/>
          </a:bodyPr>
          <a:p>
            <a:r>
              <a:rPr lang="zh-CN" altLang="en-US" sz="3600">
                <a:latin typeface="Times New Roman" panose="02020603050405020304" charset="0"/>
                <a:cs typeface="Times New Roman" panose="02020603050405020304" charset="0"/>
              </a:rPr>
              <a:t>The mathematical expression of the above relationship is:</a:t>
            </a:r>
            <a:endParaRPr lang="zh-CN" altLang="en-US" sz="3600">
              <a:latin typeface="Times New Roman" panose="02020603050405020304" charset="0"/>
              <a:cs typeface="Times New Roman" panose="02020603050405020304" charset="0"/>
            </a:endParaRPr>
          </a:p>
        </p:txBody>
      </p:sp>
      <p:pic>
        <p:nvPicPr>
          <p:cNvPr id="20" name="图片 19"/>
          <p:cNvPicPr>
            <a:picLocks noChangeAspect="1"/>
          </p:cNvPicPr>
          <p:nvPr/>
        </p:nvPicPr>
        <p:blipFill>
          <a:blip r:embed="rId9">
            <a:clrChange>
              <a:clrFrom>
                <a:srgbClr val="FFFFFF">
                  <a:alpha val="100000"/>
                </a:srgbClr>
              </a:clrFrom>
              <a:clrTo>
                <a:srgbClr val="FFFFFF">
                  <a:alpha val="100000"/>
                  <a:alpha val="0"/>
                </a:srgbClr>
              </a:clrTo>
            </a:clrChange>
          </a:blip>
          <a:stretch>
            <a:fillRect/>
          </a:stretch>
        </p:blipFill>
        <p:spPr>
          <a:xfrm>
            <a:off x="7451090" y="36002595"/>
            <a:ext cx="7409815" cy="1304290"/>
          </a:xfrm>
          <a:prstGeom prst="rect">
            <a:avLst/>
          </a:prstGeom>
        </p:spPr>
      </p:pic>
      <p:sp>
        <p:nvSpPr>
          <p:cNvPr id="21" name="文本框 20"/>
          <p:cNvSpPr txBox="1"/>
          <p:nvPr/>
        </p:nvSpPr>
        <p:spPr>
          <a:xfrm>
            <a:off x="870585" y="37306885"/>
            <a:ext cx="13495655" cy="3784600"/>
          </a:xfrm>
          <a:prstGeom prst="rect">
            <a:avLst/>
          </a:prstGeom>
          <a:noFill/>
        </p:spPr>
        <p:txBody>
          <a:bodyPr wrap="square" rtlCol="0">
            <a:spAutoFit/>
          </a:bodyPr>
          <a:p>
            <a:r>
              <a:rPr lang="zh-CN" altLang="en-US" sz="4000">
                <a:latin typeface="Times New Roman" panose="02020603050405020304" charset="0"/>
                <a:cs typeface="Times New Roman" panose="02020603050405020304" charset="0"/>
              </a:rPr>
              <a:t>Where  - Indoor heat capacity coefficient;  - Indoor air temperature; G- Hot water supply; p - Specific heat of heating hot water;  - Initial temperature of radiator;  - Heat dissipation of indoor equipment and lighting;  - Outdoor air temperature; R- Thermal resistance of room envelope.</a:t>
            </a:r>
            <a:endParaRPr lang="zh-CN" altLang="en-US" sz="4000">
              <a:latin typeface="Times New Roman" panose="02020603050405020304" charset="0"/>
              <a:cs typeface="Times New Roman" panose="02020603050405020304" charset="0"/>
            </a:endParaRPr>
          </a:p>
          <a:p>
            <a:r>
              <a:rPr lang="zh-CN" altLang="en-US" sz="4000">
                <a:latin typeface="Times New Roman" panose="02020603050405020304" charset="0"/>
                <a:cs typeface="Times New Roman" panose="02020603050405020304" charset="0"/>
              </a:rPr>
              <a:t>The formula (1) is organized as:</a:t>
            </a:r>
            <a:endParaRPr lang="zh-CN" altLang="en-US" sz="4000">
              <a:latin typeface="Times New Roman" panose="02020603050405020304" charset="0"/>
              <a:cs typeface="Times New Roman" panose="02020603050405020304" charset="0"/>
            </a:endParaRPr>
          </a:p>
        </p:txBody>
      </p:sp>
      <p:pic>
        <p:nvPicPr>
          <p:cNvPr id="23" name="图片 22"/>
          <p:cNvPicPr>
            <a:picLocks noChangeAspect="1"/>
          </p:cNvPicPr>
          <p:nvPr/>
        </p:nvPicPr>
        <p:blipFill>
          <a:blip r:embed="rId10"/>
          <a:stretch>
            <a:fillRect/>
          </a:stretch>
        </p:blipFill>
        <p:spPr>
          <a:xfrm>
            <a:off x="16332200" y="27070685"/>
            <a:ext cx="6882765" cy="2680335"/>
          </a:xfrm>
          <a:prstGeom prst="rect">
            <a:avLst/>
          </a:prstGeom>
        </p:spPr>
      </p:pic>
      <p:sp>
        <p:nvSpPr>
          <p:cNvPr id="24" name="文本框 23"/>
          <p:cNvSpPr txBox="1"/>
          <p:nvPr/>
        </p:nvSpPr>
        <p:spPr>
          <a:xfrm>
            <a:off x="16635730" y="30071060"/>
            <a:ext cx="10401300" cy="11786870"/>
          </a:xfrm>
          <a:prstGeom prst="rect">
            <a:avLst/>
          </a:prstGeom>
          <a:noFill/>
        </p:spPr>
        <p:txBody>
          <a:bodyPr wrap="square" rtlCol="0">
            <a:spAutoFit/>
          </a:bodyPr>
          <a:p>
            <a:r>
              <a:rPr lang="zh-CN" altLang="en-US" sz="4000" b="1">
                <a:latin typeface="Times New Roman" panose="02020603050405020304" charset="0"/>
                <a:cs typeface="Times New Roman" panose="02020603050405020304" charset="0"/>
              </a:rPr>
              <a:t>V.Conclusion</a:t>
            </a:r>
            <a:endParaRPr lang="zh-CN" altLang="en-US" sz="4000" b="1">
              <a:latin typeface="Times New Roman" panose="02020603050405020304" charset="0"/>
              <a:cs typeface="Times New Roman" panose="02020603050405020304" charset="0"/>
            </a:endParaRPr>
          </a:p>
          <a:p>
            <a:r>
              <a:rPr lang="zh-CN" altLang="en-US" sz="3600">
                <a:latin typeface="Times New Roman" panose="02020603050405020304" charset="0"/>
                <a:cs typeface="Times New Roman" panose="02020603050405020304" charset="0"/>
              </a:rPr>
              <a:t>Nowadays, the aging problem in China is getting more and more serious, and people pay more and more attention to the problem of the elderly, which puts forward higher requirements for the living environment. However, the heating intelligence of most elderly care communities is relatively low, which is no longer suitable for the current national conditions of China. Our heating control system can independently set the heating temperature for each household according to the actual needs, and the main control room can also control the heating situation of each household in the community. Of course, this design needs to be further improved and optimized, for example, by installing special sensing devices, to automatically sense the normal operation of the heating facilities, etc. As the construction of heating system is a major livelihood project, there is a process to promote all the work, but the popularization of intelligent heating is a major trend, and the intelligent heating control system will certainly become more and more complete</a:t>
            </a:r>
            <a:endParaRPr lang="zh-CN" altLang="en-US" sz="360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36">
      <a:dk1>
        <a:srgbClr val="000000"/>
      </a:dk1>
      <a:lt1>
        <a:srgbClr val="FFFFFF"/>
      </a:lt1>
      <a:dk2>
        <a:srgbClr val="44546A"/>
      </a:dk2>
      <a:lt2>
        <a:srgbClr val="E7E6E6"/>
      </a:lt2>
      <a:accent1>
        <a:srgbClr val="FDC544"/>
      </a:accent1>
      <a:accent2>
        <a:srgbClr val="FDC544"/>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4074</Words>
  <Application>WPS 演示</Application>
  <PresentationFormat>宽屏</PresentationFormat>
  <Paragraphs>54</Paragraphs>
  <Slides>1</Slides>
  <Notes>0</Notes>
  <HiddenSlides>0</HiddenSlides>
  <MMClips>0</MMClips>
  <ScaleCrop>false</ScaleCrop>
  <HeadingPairs>
    <vt:vector size="6" baseType="variant">
      <vt:variant>
        <vt:lpstr>已用的字体</vt:lpstr>
      </vt:variant>
      <vt:variant>
        <vt:i4>29</vt:i4>
      </vt:variant>
      <vt:variant>
        <vt:lpstr>主题</vt:lpstr>
      </vt:variant>
      <vt:variant>
        <vt:i4>1</vt:i4>
      </vt:variant>
      <vt:variant>
        <vt:lpstr>幻灯片标题</vt:lpstr>
      </vt:variant>
      <vt:variant>
        <vt:i4>1</vt:i4>
      </vt:variant>
    </vt:vector>
  </HeadingPairs>
  <TitlesOfParts>
    <vt:vector size="31" baseType="lpstr">
      <vt:lpstr>Arial</vt:lpstr>
      <vt:lpstr>宋体</vt:lpstr>
      <vt:lpstr>Wingdings</vt:lpstr>
      <vt:lpstr>微软雅黑</vt:lpstr>
      <vt:lpstr>zcoolwenyiti</vt:lpstr>
      <vt:lpstr>思源黑体</vt:lpstr>
      <vt:lpstr>庞门正道标题体</vt:lpstr>
      <vt:lpstr>思源黑体 CN Normal</vt:lpstr>
      <vt:lpstr>黑体</vt:lpstr>
      <vt:lpstr>Source Han Sans SC</vt:lpstr>
      <vt:lpstr>FZHei-B01S</vt:lpstr>
      <vt:lpstr>Lato</vt:lpstr>
      <vt:lpstr>Source Han Sans CN</vt:lpstr>
      <vt:lpstr>Open Sans</vt:lpstr>
      <vt:lpstr>Arial</vt:lpstr>
      <vt:lpstr>Lato</vt:lpstr>
      <vt:lpstr>Calibri</vt:lpstr>
      <vt:lpstr>Roboto</vt:lpstr>
      <vt:lpstr>Calibri Light</vt:lpstr>
      <vt:lpstr>等线</vt:lpstr>
      <vt:lpstr>Yu Gothic UI</vt:lpstr>
      <vt:lpstr>Segoe Print</vt:lpstr>
      <vt:lpstr>Arial Unicode MS</vt:lpstr>
      <vt:lpstr>et-line</vt:lpstr>
      <vt:lpstr>Open Sans Light</vt:lpstr>
      <vt:lpstr>Segoe UI</vt:lpstr>
      <vt:lpstr>Yu Gothic UI Light</vt:lpstr>
      <vt:lpstr>Calibri</vt:lpstr>
      <vt:lpstr>Times New Roman</vt:lpstr>
      <vt:lpstr>Office Theme</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笑^O^半世</cp:lastModifiedBy>
  <cp:revision>6</cp:revision>
  <dcterms:created xsi:type="dcterms:W3CDTF">2020-11-03T06:50:00Z</dcterms:created>
  <dcterms:modified xsi:type="dcterms:W3CDTF">2022-01-06T02:32:03Z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2052-11.1.0.11194</vt:lpwstr>
  </property>
  <property fmtid="{D5CDD505-2E9C-101B-9397-08002B2CF9AE}" pid="3" name="KSOTemplateUUID">
    <vt:lpwstr>v1.0_mb_6LcPOIOSQg3kx9GC1ufGNw==</vt:lpwstr>
  </property>
  <property fmtid="{D5CDD505-2E9C-101B-9397-08002B2CF9AE}" pid="4" name="ICV">
    <vt:lpwstr>3F15B4DB7B7F4C51AAB8135C437D0C65</vt:lpwstr>
  </property>
</Properties>
</file>