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5999738" cy="46799500"/>
  <p:notesSz cx="6858000" cy="9144000"/>
  <p:defaultTextStyle>
    <a:defPPr>
      <a:defRPr lang="zh-CN"/>
    </a:defPPr>
    <a:lvl1pPr marL="0" algn="l" defTabSz="3974348" rtl="0" eaLnBrk="1" latinLnBrk="0" hangingPunct="1">
      <a:defRPr sz="7824" kern="1200">
        <a:solidFill>
          <a:schemeClr val="tx1"/>
        </a:solidFill>
        <a:latin typeface="+mn-lt"/>
        <a:ea typeface="+mn-ea"/>
        <a:cs typeface="+mn-cs"/>
      </a:defRPr>
    </a:lvl1pPr>
    <a:lvl2pPr marL="1987174" algn="l" defTabSz="3974348" rtl="0" eaLnBrk="1" latinLnBrk="0" hangingPunct="1">
      <a:defRPr sz="7824" kern="1200">
        <a:solidFill>
          <a:schemeClr val="tx1"/>
        </a:solidFill>
        <a:latin typeface="+mn-lt"/>
        <a:ea typeface="+mn-ea"/>
        <a:cs typeface="+mn-cs"/>
      </a:defRPr>
    </a:lvl2pPr>
    <a:lvl3pPr marL="3974348" algn="l" defTabSz="3974348" rtl="0" eaLnBrk="1" latinLnBrk="0" hangingPunct="1">
      <a:defRPr sz="7824" kern="1200">
        <a:solidFill>
          <a:schemeClr val="tx1"/>
        </a:solidFill>
        <a:latin typeface="+mn-lt"/>
        <a:ea typeface="+mn-ea"/>
        <a:cs typeface="+mn-cs"/>
      </a:defRPr>
    </a:lvl3pPr>
    <a:lvl4pPr marL="5961522" algn="l" defTabSz="3974348" rtl="0" eaLnBrk="1" latinLnBrk="0" hangingPunct="1">
      <a:defRPr sz="7824" kern="1200">
        <a:solidFill>
          <a:schemeClr val="tx1"/>
        </a:solidFill>
        <a:latin typeface="+mn-lt"/>
        <a:ea typeface="+mn-ea"/>
        <a:cs typeface="+mn-cs"/>
      </a:defRPr>
    </a:lvl4pPr>
    <a:lvl5pPr marL="7948696" algn="l" defTabSz="3974348" rtl="0" eaLnBrk="1" latinLnBrk="0" hangingPunct="1">
      <a:defRPr sz="7824" kern="1200">
        <a:solidFill>
          <a:schemeClr val="tx1"/>
        </a:solidFill>
        <a:latin typeface="+mn-lt"/>
        <a:ea typeface="+mn-ea"/>
        <a:cs typeface="+mn-cs"/>
      </a:defRPr>
    </a:lvl5pPr>
    <a:lvl6pPr marL="9935870" algn="l" defTabSz="3974348" rtl="0" eaLnBrk="1" latinLnBrk="0" hangingPunct="1">
      <a:defRPr sz="7824" kern="1200">
        <a:solidFill>
          <a:schemeClr val="tx1"/>
        </a:solidFill>
        <a:latin typeface="+mn-lt"/>
        <a:ea typeface="+mn-ea"/>
        <a:cs typeface="+mn-cs"/>
      </a:defRPr>
    </a:lvl6pPr>
    <a:lvl7pPr marL="11923044" algn="l" defTabSz="3974348" rtl="0" eaLnBrk="1" latinLnBrk="0" hangingPunct="1">
      <a:defRPr sz="7824" kern="1200">
        <a:solidFill>
          <a:schemeClr val="tx1"/>
        </a:solidFill>
        <a:latin typeface="+mn-lt"/>
        <a:ea typeface="+mn-ea"/>
        <a:cs typeface="+mn-cs"/>
      </a:defRPr>
    </a:lvl7pPr>
    <a:lvl8pPr marL="13910219" algn="l" defTabSz="3974348" rtl="0" eaLnBrk="1" latinLnBrk="0" hangingPunct="1">
      <a:defRPr sz="7824" kern="1200">
        <a:solidFill>
          <a:schemeClr val="tx1"/>
        </a:solidFill>
        <a:latin typeface="+mn-lt"/>
        <a:ea typeface="+mn-ea"/>
        <a:cs typeface="+mn-cs"/>
      </a:defRPr>
    </a:lvl8pPr>
    <a:lvl9pPr marL="15897393" algn="l" defTabSz="3974348" rtl="0" eaLnBrk="1" latinLnBrk="0" hangingPunct="1">
      <a:defRPr sz="7824"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233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699981" y="7659088"/>
            <a:ext cx="30599777" cy="16293159"/>
          </a:xfrm>
        </p:spPr>
        <p:txBody>
          <a:bodyPr anchor="b"/>
          <a:lstStyle>
            <a:lvl1pPr algn="ctr">
              <a:defRPr sz="23622"/>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4499967" y="24580574"/>
            <a:ext cx="26999804" cy="11299043"/>
          </a:xfrm>
        </p:spPr>
        <p:txBody>
          <a:bodyPr/>
          <a:lstStyle>
            <a:lvl1pPr marL="0" indent="0" algn="ctr">
              <a:buNone/>
              <a:defRPr sz="9449"/>
            </a:lvl1pPr>
            <a:lvl2pPr marL="1799996" indent="0" algn="ctr">
              <a:buNone/>
              <a:defRPr sz="7874"/>
            </a:lvl2pPr>
            <a:lvl3pPr marL="3599993" indent="0" algn="ctr">
              <a:buNone/>
              <a:defRPr sz="7087"/>
            </a:lvl3pPr>
            <a:lvl4pPr marL="5399989" indent="0" algn="ctr">
              <a:buNone/>
              <a:defRPr sz="6299"/>
            </a:lvl4pPr>
            <a:lvl5pPr marL="7199986" indent="0" algn="ctr">
              <a:buNone/>
              <a:defRPr sz="6299"/>
            </a:lvl5pPr>
            <a:lvl6pPr marL="8999982" indent="0" algn="ctr">
              <a:buNone/>
              <a:defRPr sz="6299"/>
            </a:lvl6pPr>
            <a:lvl7pPr marL="10799978" indent="0" algn="ctr">
              <a:buNone/>
              <a:defRPr sz="6299"/>
            </a:lvl7pPr>
            <a:lvl8pPr marL="12599975" indent="0" algn="ctr">
              <a:buNone/>
              <a:defRPr sz="6299"/>
            </a:lvl8pPr>
            <a:lvl9pPr marL="14399971" indent="0" algn="ctr">
              <a:buNone/>
              <a:defRPr sz="6299"/>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682E3569-FF26-4943-8661-850F2C8D5AFE}" type="datetimeFigureOut">
              <a:rPr lang="zh-CN" altLang="en-US" smtClean="0"/>
              <a:t>2022/1/5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2250156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682E3569-FF26-4943-8661-850F2C8D5AFE}" type="datetimeFigureOut">
              <a:rPr lang="zh-CN" altLang="en-US" smtClean="0"/>
              <a:t>2022/1/5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3742141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2491640"/>
            <a:ext cx="7762444" cy="39660413"/>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2474984" y="2491640"/>
            <a:ext cx="22837334" cy="396604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682E3569-FF26-4943-8661-850F2C8D5AFE}" type="datetimeFigureOut">
              <a:rPr lang="zh-CN" altLang="en-US" smtClean="0"/>
              <a:t>2022/1/5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3049528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682E3569-FF26-4943-8661-850F2C8D5AFE}" type="datetimeFigureOut">
              <a:rPr lang="zh-CN" altLang="en-US" smtClean="0"/>
              <a:t>2022/1/5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72630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456234" y="11667389"/>
            <a:ext cx="31049774" cy="19467289"/>
          </a:xfrm>
        </p:spPr>
        <p:txBody>
          <a:bodyPr anchor="b"/>
          <a:lstStyle>
            <a:lvl1pPr>
              <a:defRPr sz="23622"/>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2456234" y="31318846"/>
            <a:ext cx="31049774" cy="10237387"/>
          </a:xfrm>
        </p:spPr>
        <p:txBody>
          <a:bodyPr/>
          <a:lstStyle>
            <a:lvl1pPr marL="0" indent="0">
              <a:buNone/>
              <a:defRPr sz="9449">
                <a:solidFill>
                  <a:schemeClr val="tx1"/>
                </a:solidFill>
              </a:defRPr>
            </a:lvl1pPr>
            <a:lvl2pPr marL="1799996" indent="0">
              <a:buNone/>
              <a:defRPr sz="7874">
                <a:solidFill>
                  <a:schemeClr val="tx1">
                    <a:tint val="75000"/>
                  </a:schemeClr>
                </a:solidFill>
              </a:defRPr>
            </a:lvl2pPr>
            <a:lvl3pPr marL="3599993" indent="0">
              <a:buNone/>
              <a:defRPr sz="7087">
                <a:solidFill>
                  <a:schemeClr val="tx1">
                    <a:tint val="75000"/>
                  </a:schemeClr>
                </a:solidFill>
              </a:defRPr>
            </a:lvl3pPr>
            <a:lvl4pPr marL="5399989" indent="0">
              <a:buNone/>
              <a:defRPr sz="6299">
                <a:solidFill>
                  <a:schemeClr val="tx1">
                    <a:tint val="75000"/>
                  </a:schemeClr>
                </a:solidFill>
              </a:defRPr>
            </a:lvl4pPr>
            <a:lvl5pPr marL="7199986" indent="0">
              <a:buNone/>
              <a:defRPr sz="6299">
                <a:solidFill>
                  <a:schemeClr val="tx1">
                    <a:tint val="75000"/>
                  </a:schemeClr>
                </a:solidFill>
              </a:defRPr>
            </a:lvl5pPr>
            <a:lvl6pPr marL="8999982" indent="0">
              <a:buNone/>
              <a:defRPr sz="6299">
                <a:solidFill>
                  <a:schemeClr val="tx1">
                    <a:tint val="75000"/>
                  </a:schemeClr>
                </a:solidFill>
              </a:defRPr>
            </a:lvl6pPr>
            <a:lvl7pPr marL="10799978" indent="0">
              <a:buNone/>
              <a:defRPr sz="6299">
                <a:solidFill>
                  <a:schemeClr val="tx1">
                    <a:tint val="75000"/>
                  </a:schemeClr>
                </a:solidFill>
              </a:defRPr>
            </a:lvl7pPr>
            <a:lvl8pPr marL="12599975" indent="0">
              <a:buNone/>
              <a:defRPr sz="6299">
                <a:solidFill>
                  <a:schemeClr val="tx1">
                    <a:tint val="75000"/>
                  </a:schemeClr>
                </a:solidFill>
              </a:defRPr>
            </a:lvl8pPr>
            <a:lvl9pPr marL="14399971" indent="0">
              <a:buNone/>
              <a:defRPr sz="6299">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682E3569-FF26-4943-8661-850F2C8D5AFE}" type="datetimeFigureOut">
              <a:rPr lang="zh-CN" altLang="en-US" smtClean="0"/>
              <a:t>2022/1/5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2343843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2474982" y="12458200"/>
            <a:ext cx="15299889" cy="2969385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18224867" y="12458200"/>
            <a:ext cx="15299889" cy="2969385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682E3569-FF26-4943-8661-850F2C8D5AFE}" type="datetimeFigureOut">
              <a:rPr lang="zh-CN" altLang="en-US" smtClean="0"/>
              <a:t>2022/1/5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3203749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479671" y="2491650"/>
            <a:ext cx="31049774" cy="9045740"/>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2479675" y="11472381"/>
            <a:ext cx="15229574" cy="5622437"/>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zh-CN" altLang="en-US" smtClean="0"/>
              <a:t>单击此处编辑母版文本样式</a:t>
            </a:r>
          </a:p>
        </p:txBody>
      </p:sp>
      <p:sp>
        <p:nvSpPr>
          <p:cNvPr id="4" name="Content Placeholder 3"/>
          <p:cNvSpPr>
            <a:spLocks noGrp="1"/>
          </p:cNvSpPr>
          <p:nvPr>
            <p:ph sz="half" idx="2"/>
          </p:nvPr>
        </p:nvSpPr>
        <p:spPr>
          <a:xfrm>
            <a:off x="2479675" y="17094818"/>
            <a:ext cx="15229574" cy="2514390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18224869" y="11472381"/>
            <a:ext cx="15304578" cy="5622437"/>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zh-CN" altLang="en-US" smtClean="0"/>
              <a:t>单击此处编辑母版文本样式</a:t>
            </a:r>
          </a:p>
        </p:txBody>
      </p:sp>
      <p:sp>
        <p:nvSpPr>
          <p:cNvPr id="6" name="Content Placeholder 5"/>
          <p:cNvSpPr>
            <a:spLocks noGrp="1"/>
          </p:cNvSpPr>
          <p:nvPr>
            <p:ph sz="quarter" idx="4"/>
          </p:nvPr>
        </p:nvSpPr>
        <p:spPr>
          <a:xfrm>
            <a:off x="18224869" y="17094818"/>
            <a:ext cx="15304578" cy="2514390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682E3569-FF26-4943-8661-850F2C8D5AFE}" type="datetimeFigureOut">
              <a:rPr lang="zh-CN" altLang="en-US" smtClean="0"/>
              <a:t>2022/1/5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2053266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682E3569-FF26-4943-8661-850F2C8D5AFE}" type="datetimeFigureOut">
              <a:rPr lang="zh-CN" altLang="en-US" smtClean="0"/>
              <a:t>2022/1/5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3466724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E3569-FF26-4943-8661-850F2C8D5AFE}" type="datetimeFigureOut">
              <a:rPr lang="zh-CN" altLang="en-US" smtClean="0"/>
              <a:t>2022/1/5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715180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479671" y="3119967"/>
            <a:ext cx="11610853" cy="10919883"/>
          </a:xfrm>
        </p:spPr>
        <p:txBody>
          <a:bodyPr anchor="b"/>
          <a:lstStyle>
            <a:lvl1pPr>
              <a:defRPr sz="12598"/>
            </a:lvl1pPr>
          </a:lstStyle>
          <a:p>
            <a:r>
              <a:rPr lang="zh-CN" altLang="en-US" smtClean="0"/>
              <a:t>单击此处编辑母版标题样式</a:t>
            </a:r>
            <a:endParaRPr lang="en-US" dirty="0"/>
          </a:p>
        </p:txBody>
      </p:sp>
      <p:sp>
        <p:nvSpPr>
          <p:cNvPr id="3" name="Content Placeholder 2"/>
          <p:cNvSpPr>
            <a:spLocks noGrp="1"/>
          </p:cNvSpPr>
          <p:nvPr>
            <p:ph idx="1"/>
          </p:nvPr>
        </p:nvSpPr>
        <p:spPr>
          <a:xfrm>
            <a:off x="15304578" y="6738272"/>
            <a:ext cx="18224867" cy="33257978"/>
          </a:xfrm>
        </p:spPr>
        <p:txBody>
          <a:bodyPr/>
          <a:lstStyle>
            <a:lvl1pPr>
              <a:defRPr sz="12598"/>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2479671" y="14039850"/>
            <a:ext cx="11610853" cy="26010559"/>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682E3569-FF26-4943-8661-850F2C8D5AFE}" type="datetimeFigureOut">
              <a:rPr lang="zh-CN" altLang="en-US" smtClean="0"/>
              <a:t>2022/1/5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3328048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479671" y="3119967"/>
            <a:ext cx="11610853" cy="10919883"/>
          </a:xfrm>
        </p:spPr>
        <p:txBody>
          <a:bodyPr anchor="b"/>
          <a:lstStyle>
            <a:lvl1pPr>
              <a:defRPr sz="12598"/>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304578" y="6738272"/>
            <a:ext cx="18224867" cy="33257978"/>
          </a:xfrm>
        </p:spPr>
        <p:txBody>
          <a:bodyPr anchor="t"/>
          <a:lstStyle>
            <a:lvl1pPr marL="0" indent="0">
              <a:buNone/>
              <a:defRPr sz="12598"/>
            </a:lvl1pPr>
            <a:lvl2pPr marL="1799996" indent="0">
              <a:buNone/>
              <a:defRPr sz="11024"/>
            </a:lvl2pPr>
            <a:lvl3pPr marL="3599993" indent="0">
              <a:buNone/>
              <a:defRPr sz="9449"/>
            </a:lvl3pPr>
            <a:lvl4pPr marL="5399989" indent="0">
              <a:buNone/>
              <a:defRPr sz="7874"/>
            </a:lvl4pPr>
            <a:lvl5pPr marL="7199986" indent="0">
              <a:buNone/>
              <a:defRPr sz="7874"/>
            </a:lvl5pPr>
            <a:lvl6pPr marL="8999982" indent="0">
              <a:buNone/>
              <a:defRPr sz="7874"/>
            </a:lvl6pPr>
            <a:lvl7pPr marL="10799978" indent="0">
              <a:buNone/>
              <a:defRPr sz="7874"/>
            </a:lvl7pPr>
            <a:lvl8pPr marL="12599975" indent="0">
              <a:buNone/>
              <a:defRPr sz="7874"/>
            </a:lvl8pPr>
            <a:lvl9pPr marL="14399971" indent="0">
              <a:buNone/>
              <a:defRPr sz="7874"/>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2479671" y="14039850"/>
            <a:ext cx="11610853" cy="26010559"/>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682E3569-FF26-4943-8661-850F2C8D5AFE}" type="datetimeFigureOut">
              <a:rPr lang="zh-CN" altLang="en-US" smtClean="0"/>
              <a:t>2022/1/5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1172202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2491650"/>
            <a:ext cx="31049774" cy="9045740"/>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2474982" y="12458200"/>
            <a:ext cx="31049774" cy="2969385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2474982" y="43376214"/>
            <a:ext cx="8099941" cy="2491640"/>
          </a:xfrm>
          <a:prstGeom prst="rect">
            <a:avLst/>
          </a:prstGeom>
        </p:spPr>
        <p:txBody>
          <a:bodyPr vert="horz" lIns="91440" tIns="45720" rIns="91440" bIns="45720" rtlCol="0" anchor="ctr"/>
          <a:lstStyle>
            <a:lvl1pPr algn="l">
              <a:defRPr sz="4724">
                <a:solidFill>
                  <a:schemeClr val="tx1">
                    <a:tint val="75000"/>
                  </a:schemeClr>
                </a:solidFill>
              </a:defRPr>
            </a:lvl1pPr>
          </a:lstStyle>
          <a:p>
            <a:fld id="{682E3569-FF26-4943-8661-850F2C8D5AFE}" type="datetimeFigureOut">
              <a:rPr lang="zh-CN" altLang="en-US" smtClean="0"/>
              <a:t>2022/1/5</a:t>
            </a:fld>
            <a:endParaRPr lang="zh-CN" altLang="en-US"/>
          </a:p>
        </p:txBody>
      </p:sp>
      <p:sp>
        <p:nvSpPr>
          <p:cNvPr id="5" name="Footer Placeholder 4"/>
          <p:cNvSpPr>
            <a:spLocks noGrp="1"/>
          </p:cNvSpPr>
          <p:nvPr>
            <p:ph type="ftr" sz="quarter" idx="3"/>
          </p:nvPr>
        </p:nvSpPr>
        <p:spPr>
          <a:xfrm>
            <a:off x="11924913" y="43376214"/>
            <a:ext cx="12149912" cy="2491640"/>
          </a:xfrm>
          <a:prstGeom prst="rect">
            <a:avLst/>
          </a:prstGeom>
        </p:spPr>
        <p:txBody>
          <a:bodyPr vert="horz" lIns="91440" tIns="45720" rIns="91440" bIns="45720" rtlCol="0" anchor="ctr"/>
          <a:lstStyle>
            <a:lvl1pPr algn="ctr">
              <a:defRPr sz="4724">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5424815" y="43376214"/>
            <a:ext cx="8099941" cy="2491640"/>
          </a:xfrm>
          <a:prstGeom prst="rect">
            <a:avLst/>
          </a:prstGeom>
        </p:spPr>
        <p:txBody>
          <a:bodyPr vert="horz" lIns="91440" tIns="45720" rIns="91440" bIns="45720" rtlCol="0" anchor="ctr"/>
          <a:lstStyle>
            <a:lvl1pPr algn="r">
              <a:defRPr sz="4724">
                <a:solidFill>
                  <a:schemeClr val="tx1">
                    <a:tint val="75000"/>
                  </a:schemeClr>
                </a:solidFill>
              </a:defRPr>
            </a:lvl1pPr>
          </a:lstStyle>
          <a:p>
            <a:fld id="{DA11F494-2517-4B1B-B213-1816C6461113}" type="slidenum">
              <a:rPr lang="zh-CN" altLang="en-US" smtClean="0"/>
              <a:t>‹#›</a:t>
            </a:fld>
            <a:endParaRPr lang="zh-CN" altLang="en-US"/>
          </a:p>
        </p:txBody>
      </p:sp>
    </p:spTree>
    <p:extLst>
      <p:ext uri="{BB962C8B-B14F-4D97-AF65-F5344CB8AC3E}">
        <p14:creationId xmlns:p14="http://schemas.microsoft.com/office/powerpoint/2010/main" val="4075825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599993" rtl="0" eaLnBrk="1" latinLnBrk="0" hangingPunct="1">
        <a:lnSpc>
          <a:spcPct val="90000"/>
        </a:lnSpc>
        <a:spcBef>
          <a:spcPct val="0"/>
        </a:spcBef>
        <a:buNone/>
        <a:defRPr sz="17323" kern="1200">
          <a:solidFill>
            <a:schemeClr val="tx1"/>
          </a:solidFill>
          <a:latin typeface="+mj-lt"/>
          <a:ea typeface="+mj-ea"/>
          <a:cs typeface="+mj-cs"/>
        </a:defRPr>
      </a:lvl1pPr>
    </p:titleStyle>
    <p:bodyStyle>
      <a:lvl1pPr marL="899998" indent="-899998" algn="l" defTabSz="3599993" rtl="0" eaLnBrk="1" latinLnBrk="0" hangingPunct="1">
        <a:lnSpc>
          <a:spcPct val="90000"/>
        </a:lnSpc>
        <a:spcBef>
          <a:spcPts val="3937"/>
        </a:spcBef>
        <a:buFont typeface="Arial" panose="020B0604020202020204" pitchFamily="34" charset="0"/>
        <a:buChar char="•"/>
        <a:defRPr sz="11024" kern="1200">
          <a:solidFill>
            <a:schemeClr val="tx1"/>
          </a:solidFill>
          <a:latin typeface="+mn-lt"/>
          <a:ea typeface="+mn-ea"/>
          <a:cs typeface="+mn-cs"/>
        </a:defRPr>
      </a:lvl1pPr>
      <a:lvl2pPr marL="2699995" indent="-899998" algn="l" defTabSz="3599993" rtl="0" eaLnBrk="1" latinLnBrk="0" hangingPunct="1">
        <a:lnSpc>
          <a:spcPct val="90000"/>
        </a:lnSpc>
        <a:spcBef>
          <a:spcPts val="1968"/>
        </a:spcBef>
        <a:buFont typeface="Arial" panose="020B0604020202020204" pitchFamily="34" charset="0"/>
        <a:buChar char="•"/>
        <a:defRPr sz="9449" kern="1200">
          <a:solidFill>
            <a:schemeClr val="tx1"/>
          </a:solidFill>
          <a:latin typeface="+mn-lt"/>
          <a:ea typeface="+mn-ea"/>
          <a:cs typeface="+mn-cs"/>
        </a:defRPr>
      </a:lvl2pPr>
      <a:lvl3pPr marL="4499991" indent="-899998" algn="l" defTabSz="3599993" rtl="0" eaLnBrk="1" latinLnBrk="0" hangingPunct="1">
        <a:lnSpc>
          <a:spcPct val="90000"/>
        </a:lnSpc>
        <a:spcBef>
          <a:spcPts val="1968"/>
        </a:spcBef>
        <a:buFont typeface="Arial" panose="020B0604020202020204" pitchFamily="34" charset="0"/>
        <a:buChar char="•"/>
        <a:defRPr sz="7874" kern="1200">
          <a:solidFill>
            <a:schemeClr val="tx1"/>
          </a:solidFill>
          <a:latin typeface="+mn-lt"/>
          <a:ea typeface="+mn-ea"/>
          <a:cs typeface="+mn-cs"/>
        </a:defRPr>
      </a:lvl3pPr>
      <a:lvl4pPr marL="6299987"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4pPr>
      <a:lvl5pPr marL="8099984"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5pPr>
      <a:lvl6pPr marL="9899980"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977"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973"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9969"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993" rtl="0" eaLnBrk="1" latinLnBrk="0" hangingPunct="1">
        <a:defRPr sz="7087" kern="1200">
          <a:solidFill>
            <a:schemeClr val="tx1"/>
          </a:solidFill>
          <a:latin typeface="+mn-lt"/>
          <a:ea typeface="+mn-ea"/>
          <a:cs typeface="+mn-cs"/>
        </a:defRPr>
      </a:lvl1pPr>
      <a:lvl2pPr marL="1799996" algn="l" defTabSz="3599993" rtl="0" eaLnBrk="1" latinLnBrk="0" hangingPunct="1">
        <a:defRPr sz="7087" kern="1200">
          <a:solidFill>
            <a:schemeClr val="tx1"/>
          </a:solidFill>
          <a:latin typeface="+mn-lt"/>
          <a:ea typeface="+mn-ea"/>
          <a:cs typeface="+mn-cs"/>
        </a:defRPr>
      </a:lvl2pPr>
      <a:lvl3pPr marL="3599993" algn="l" defTabSz="3599993" rtl="0" eaLnBrk="1" latinLnBrk="0" hangingPunct="1">
        <a:defRPr sz="7087" kern="1200">
          <a:solidFill>
            <a:schemeClr val="tx1"/>
          </a:solidFill>
          <a:latin typeface="+mn-lt"/>
          <a:ea typeface="+mn-ea"/>
          <a:cs typeface="+mn-cs"/>
        </a:defRPr>
      </a:lvl3pPr>
      <a:lvl4pPr marL="5399989" algn="l" defTabSz="3599993" rtl="0" eaLnBrk="1" latinLnBrk="0" hangingPunct="1">
        <a:defRPr sz="7087" kern="1200">
          <a:solidFill>
            <a:schemeClr val="tx1"/>
          </a:solidFill>
          <a:latin typeface="+mn-lt"/>
          <a:ea typeface="+mn-ea"/>
          <a:cs typeface="+mn-cs"/>
        </a:defRPr>
      </a:lvl4pPr>
      <a:lvl5pPr marL="7199986" algn="l" defTabSz="3599993" rtl="0" eaLnBrk="1" latinLnBrk="0" hangingPunct="1">
        <a:defRPr sz="7087" kern="1200">
          <a:solidFill>
            <a:schemeClr val="tx1"/>
          </a:solidFill>
          <a:latin typeface="+mn-lt"/>
          <a:ea typeface="+mn-ea"/>
          <a:cs typeface="+mn-cs"/>
        </a:defRPr>
      </a:lvl5pPr>
      <a:lvl6pPr marL="8999982" algn="l" defTabSz="3599993" rtl="0" eaLnBrk="1" latinLnBrk="0" hangingPunct="1">
        <a:defRPr sz="7087" kern="1200">
          <a:solidFill>
            <a:schemeClr val="tx1"/>
          </a:solidFill>
          <a:latin typeface="+mn-lt"/>
          <a:ea typeface="+mn-ea"/>
          <a:cs typeface="+mn-cs"/>
        </a:defRPr>
      </a:lvl6pPr>
      <a:lvl7pPr marL="10799978" algn="l" defTabSz="3599993" rtl="0" eaLnBrk="1" latinLnBrk="0" hangingPunct="1">
        <a:defRPr sz="7087" kern="1200">
          <a:solidFill>
            <a:schemeClr val="tx1"/>
          </a:solidFill>
          <a:latin typeface="+mn-lt"/>
          <a:ea typeface="+mn-ea"/>
          <a:cs typeface="+mn-cs"/>
        </a:defRPr>
      </a:lvl7pPr>
      <a:lvl8pPr marL="12599975" algn="l" defTabSz="3599993" rtl="0" eaLnBrk="1" latinLnBrk="0" hangingPunct="1">
        <a:defRPr sz="7087" kern="1200">
          <a:solidFill>
            <a:schemeClr val="tx1"/>
          </a:solidFill>
          <a:latin typeface="+mn-lt"/>
          <a:ea typeface="+mn-ea"/>
          <a:cs typeface="+mn-cs"/>
        </a:defRPr>
      </a:lvl8pPr>
      <a:lvl9pPr marL="14399971" algn="l" defTabSz="359999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1" y="0"/>
            <a:ext cx="35999738" cy="4673599"/>
          </a:xfrm>
          <a:prstGeom prst="rect">
            <a:avLst/>
          </a:prstGeom>
        </p:spPr>
      </p:pic>
      <p:sp>
        <p:nvSpPr>
          <p:cNvPr id="6" name="矩形 5"/>
          <p:cNvSpPr/>
          <p:nvPr/>
        </p:nvSpPr>
        <p:spPr>
          <a:xfrm>
            <a:off x="6705600" y="4673599"/>
            <a:ext cx="24180800" cy="4512646"/>
          </a:xfrm>
          <a:prstGeom prst="rect">
            <a:avLst/>
          </a:prstGeom>
        </p:spPr>
        <p:txBody>
          <a:bodyPr wrap="square">
            <a:spAutoFit/>
          </a:bodyPr>
          <a:lstStyle/>
          <a:p>
            <a:pPr algn="ctr">
              <a:spcAft>
                <a:spcPts val="600"/>
              </a:spcAft>
            </a:pPr>
            <a:r>
              <a:rPr lang="en-US" altLang="zh-CN" sz="8000" kern="100" dirty="0" smtClean="0">
                <a:effectLst/>
                <a:latin typeface="Times New Roman" panose="02020603050405020304" pitchFamily="18" charset="0"/>
                <a:ea typeface="等线" panose="02010600030101010101" pitchFamily="2" charset="-122"/>
                <a:cs typeface="Times New Roman" panose="02020603050405020304" pitchFamily="18" charset="0"/>
              </a:rPr>
              <a:t>Advanced Manufacturing Data Space Visualization Based on PCA-</a:t>
            </a:r>
            <a:r>
              <a:rPr lang="en-US" altLang="zh-CN" sz="8000" kern="100" dirty="0" err="1" smtClean="0">
                <a:effectLst/>
                <a:latin typeface="Times New Roman" panose="02020603050405020304" pitchFamily="18" charset="0"/>
                <a:ea typeface="等线" panose="02010600030101010101" pitchFamily="2" charset="-122"/>
                <a:cs typeface="Times New Roman" panose="02020603050405020304" pitchFamily="18" charset="0"/>
              </a:rPr>
              <a:t>Radviz</a:t>
            </a:r>
            <a:r>
              <a:rPr lang="en-US" altLang="zh-CN" sz="8000" kern="100" dirty="0" smtClean="0">
                <a:effectLst/>
                <a:latin typeface="Times New Roman" panose="02020603050405020304" pitchFamily="18" charset="0"/>
                <a:ea typeface="等线" panose="02010600030101010101" pitchFamily="2" charset="-122"/>
                <a:cs typeface="Times New Roman" panose="02020603050405020304" pitchFamily="18" charset="0"/>
              </a:rPr>
              <a:t> Model </a:t>
            </a:r>
            <a:endParaRPr lang="zh-CN" altLang="zh-CN" sz="4000" kern="100" dirty="0" smtClean="0">
              <a:effectLst/>
              <a:latin typeface="等线" panose="02010600030101010101" pitchFamily="2" charset="-122"/>
              <a:ea typeface="等线" panose="02010600030101010101" pitchFamily="2" charset="-122"/>
              <a:cs typeface="Times New Roman" panose="02020603050405020304" pitchFamily="18" charset="0"/>
            </a:endParaRPr>
          </a:p>
          <a:p>
            <a:r>
              <a:rPr lang="en-US" altLang="zh-CN" sz="4400" kern="0" dirty="0">
                <a:latin typeface="Times New Roman" panose="02020603050405020304" pitchFamily="18" charset="0"/>
              </a:rPr>
              <a:t/>
            </a:r>
            <a:br>
              <a:rPr lang="en-US" altLang="zh-CN" sz="4400" kern="0" dirty="0">
                <a:latin typeface="Times New Roman" panose="02020603050405020304" pitchFamily="18" charset="0"/>
              </a:rPr>
            </a:br>
            <a:endParaRPr lang="zh-CN" altLang="en-US" dirty="0"/>
          </a:p>
        </p:txBody>
      </p:sp>
      <p:sp>
        <p:nvSpPr>
          <p:cNvPr id="8" name="矩形 7"/>
          <p:cNvSpPr/>
          <p:nvPr/>
        </p:nvSpPr>
        <p:spPr>
          <a:xfrm>
            <a:off x="1" y="7717051"/>
            <a:ext cx="13207999" cy="7689284"/>
          </a:xfrm>
          <a:prstGeom prst="rect">
            <a:avLst/>
          </a:prstGeom>
        </p:spPr>
        <p:txBody>
          <a:bodyPr wrap="square">
            <a:spAutoFit/>
          </a:bodyPr>
          <a:lstStyle/>
          <a:p>
            <a:pPr algn="ctr">
              <a:spcBef>
                <a:spcPts val="1800"/>
              </a:spcBef>
              <a:spcAft>
                <a:spcPts val="200"/>
              </a:spcAft>
            </a:pPr>
            <a:r>
              <a:rPr lang="en-US" altLang="zh-CN" sz="6600" b="1" dirty="0" err="1">
                <a:latin typeface="Times New Roman" panose="02020603050405020304" pitchFamily="18" charset="0"/>
                <a:cs typeface="Times New Roman" panose="02020603050405020304" pitchFamily="18" charset="0"/>
              </a:rPr>
              <a:t>Jianjun</a:t>
            </a:r>
            <a:r>
              <a:rPr lang="en-US" altLang="zh-CN" sz="6600" b="1" dirty="0">
                <a:latin typeface="Times New Roman" panose="02020603050405020304" pitchFamily="18" charset="0"/>
                <a:cs typeface="Times New Roman" panose="02020603050405020304" pitchFamily="18" charset="0"/>
              </a:rPr>
              <a:t> Wang*</a:t>
            </a:r>
            <a:endParaRPr lang="zh-CN" altLang="zh-CN" sz="6600" b="1" dirty="0">
              <a:latin typeface="Times New Roman" panose="02020603050405020304" pitchFamily="18" charset="0"/>
              <a:cs typeface="Times New Roman" panose="02020603050405020304" pitchFamily="18" charset="0"/>
            </a:endParaRPr>
          </a:p>
          <a:p>
            <a:pPr algn="ctr">
              <a:spcBef>
                <a:spcPts val="1800"/>
              </a:spcBef>
              <a:spcAft>
                <a:spcPts val="0"/>
              </a:spcAft>
            </a:pPr>
            <a:r>
              <a:rPr lang="en-US" altLang="zh-CN" sz="6600" b="1" dirty="0">
                <a:latin typeface="Times New Roman" panose="02020603050405020304" pitchFamily="18" charset="0"/>
                <a:cs typeface="Times New Roman" panose="02020603050405020304" pitchFamily="18" charset="0"/>
              </a:rPr>
              <a:t>School of Economics and Management</a:t>
            </a:r>
            <a:endParaRPr lang="zh-CN" altLang="zh-CN" sz="6600" b="1" dirty="0">
              <a:latin typeface="Times New Roman" panose="02020603050405020304" pitchFamily="18" charset="0"/>
              <a:cs typeface="Times New Roman" panose="02020603050405020304" pitchFamily="18" charset="0"/>
            </a:endParaRPr>
          </a:p>
          <a:p>
            <a:pPr algn="ctr">
              <a:spcAft>
                <a:spcPts val="0"/>
              </a:spcAft>
            </a:pPr>
            <a:r>
              <a:rPr lang="en-US" altLang="zh-CN" sz="6600" b="1" dirty="0">
                <a:latin typeface="Times New Roman" panose="02020603050405020304" pitchFamily="18" charset="0"/>
                <a:cs typeface="Times New Roman" panose="02020603050405020304" pitchFamily="18" charset="0"/>
              </a:rPr>
              <a:t>North China Electric Power University</a:t>
            </a:r>
            <a:endParaRPr lang="zh-CN" altLang="zh-CN" sz="6600" b="1" dirty="0">
              <a:latin typeface="Times New Roman" panose="02020603050405020304" pitchFamily="18" charset="0"/>
              <a:cs typeface="Times New Roman" panose="02020603050405020304" pitchFamily="18" charset="0"/>
            </a:endParaRPr>
          </a:p>
          <a:p>
            <a:pPr algn="ctr">
              <a:spcAft>
                <a:spcPts val="0"/>
              </a:spcAft>
            </a:pPr>
            <a:r>
              <a:rPr lang="en-US" altLang="zh-CN" sz="6600" b="1" dirty="0">
                <a:latin typeface="Times New Roman" panose="02020603050405020304" pitchFamily="18" charset="0"/>
                <a:cs typeface="Times New Roman" panose="02020603050405020304" pitchFamily="18" charset="0"/>
              </a:rPr>
              <a:t>Beijing, China</a:t>
            </a:r>
            <a:endParaRPr lang="zh-CN" altLang="zh-CN" sz="6600" b="1" dirty="0">
              <a:latin typeface="Times New Roman" panose="02020603050405020304" pitchFamily="18" charset="0"/>
              <a:cs typeface="Times New Roman" panose="02020603050405020304" pitchFamily="18" charset="0"/>
            </a:endParaRPr>
          </a:p>
          <a:p>
            <a:pPr algn="ctr">
              <a:spcBef>
                <a:spcPts val="1800"/>
              </a:spcBef>
              <a:spcAft>
                <a:spcPts val="0"/>
              </a:spcAft>
            </a:pPr>
            <a:r>
              <a:rPr lang="en-US" altLang="zh-CN" sz="6600" b="1" dirty="0">
                <a:latin typeface="Times New Roman" panose="02020603050405020304" pitchFamily="18" charset="0"/>
                <a:cs typeface="Times New Roman" panose="02020603050405020304" pitchFamily="18" charset="0"/>
              </a:rPr>
              <a:t>wangjianjunhd@126.com</a:t>
            </a:r>
            <a:endParaRPr lang="zh-CN" altLang="zh-CN" sz="6600" b="1" dirty="0">
              <a:latin typeface="Times New Roman" panose="02020603050405020304" pitchFamily="18" charset="0"/>
              <a:cs typeface="Times New Roman" panose="02020603050405020304" pitchFamily="18" charset="0"/>
            </a:endParaRPr>
          </a:p>
        </p:txBody>
      </p:sp>
      <p:sp>
        <p:nvSpPr>
          <p:cNvPr id="10" name="矩形 9"/>
          <p:cNvSpPr/>
          <p:nvPr/>
        </p:nvSpPr>
        <p:spPr>
          <a:xfrm>
            <a:off x="11679239" y="7717051"/>
            <a:ext cx="12641262" cy="7458452"/>
          </a:xfrm>
          <a:prstGeom prst="rect">
            <a:avLst/>
          </a:prstGeom>
        </p:spPr>
        <p:txBody>
          <a:bodyPr wrap="square">
            <a:spAutoFit/>
          </a:bodyPr>
          <a:lstStyle/>
          <a:p>
            <a:pPr algn="ctr">
              <a:spcBef>
                <a:spcPts val="1800"/>
              </a:spcBef>
              <a:spcAft>
                <a:spcPts val="200"/>
              </a:spcAft>
            </a:pPr>
            <a:r>
              <a:rPr lang="en-US" altLang="zh-CN" sz="6600" b="1" dirty="0">
                <a:latin typeface="Times New Roman" panose="02020603050405020304" pitchFamily="18" charset="0"/>
              </a:rPr>
              <a:t>Yan Zhou</a:t>
            </a:r>
            <a:endParaRPr lang="zh-CN" altLang="zh-CN" sz="6600" b="1" dirty="0">
              <a:latin typeface="Times New Roman" panose="02020603050405020304" pitchFamily="18" charset="0"/>
            </a:endParaRPr>
          </a:p>
          <a:p>
            <a:pPr algn="ctr">
              <a:spcBef>
                <a:spcPts val="1800"/>
              </a:spcBef>
              <a:spcAft>
                <a:spcPts val="0"/>
              </a:spcAft>
            </a:pPr>
            <a:r>
              <a:rPr lang="en-US" altLang="zh-CN" sz="6600" b="1" dirty="0">
                <a:latin typeface="Times New Roman" panose="02020603050405020304" pitchFamily="18" charset="0"/>
              </a:rPr>
              <a:t>School of Economics and Management</a:t>
            </a:r>
            <a:endParaRPr lang="zh-CN" altLang="zh-CN" sz="6600" b="1" dirty="0">
              <a:latin typeface="Times New Roman" panose="02020603050405020304" pitchFamily="18" charset="0"/>
            </a:endParaRPr>
          </a:p>
          <a:p>
            <a:pPr algn="ctr">
              <a:spcAft>
                <a:spcPts val="0"/>
              </a:spcAft>
            </a:pPr>
            <a:r>
              <a:rPr lang="en-US" altLang="zh-CN" sz="6600" b="1" dirty="0">
                <a:latin typeface="Times New Roman" panose="02020603050405020304" pitchFamily="18" charset="0"/>
              </a:rPr>
              <a:t>North China Electric Power University</a:t>
            </a:r>
            <a:endParaRPr lang="zh-CN" altLang="zh-CN" sz="6600" b="1" dirty="0">
              <a:latin typeface="Times New Roman" panose="02020603050405020304" pitchFamily="18" charset="0"/>
            </a:endParaRPr>
          </a:p>
          <a:p>
            <a:pPr algn="ctr">
              <a:spcAft>
                <a:spcPts val="0"/>
              </a:spcAft>
            </a:pPr>
            <a:r>
              <a:rPr lang="en-US" altLang="zh-CN" sz="6600" b="1" dirty="0">
                <a:latin typeface="Times New Roman" panose="02020603050405020304" pitchFamily="18" charset="0"/>
              </a:rPr>
              <a:t>Beijing, China</a:t>
            </a:r>
            <a:endParaRPr lang="zh-CN" altLang="zh-CN" sz="6600" b="1" dirty="0">
              <a:latin typeface="Times New Roman" panose="02020603050405020304" pitchFamily="18" charset="0"/>
            </a:endParaRPr>
          </a:p>
          <a:p>
            <a:pPr algn="ctr">
              <a:spcAft>
                <a:spcPts val="0"/>
              </a:spcAft>
            </a:pPr>
            <a:r>
              <a:rPr lang="en-US" altLang="zh-CN" sz="6600" b="1" dirty="0">
                <a:latin typeface="Times New Roman" panose="02020603050405020304" pitchFamily="18" charset="0"/>
              </a:rPr>
              <a:t>binghuoice@163.com</a:t>
            </a:r>
            <a:endParaRPr lang="zh-CN" altLang="zh-CN" sz="6600" b="1" dirty="0">
              <a:latin typeface="Times New Roman" panose="02020603050405020304" pitchFamily="18" charset="0"/>
            </a:endParaRPr>
          </a:p>
        </p:txBody>
      </p:sp>
      <p:sp>
        <p:nvSpPr>
          <p:cNvPr id="12" name="矩形 11"/>
          <p:cNvSpPr/>
          <p:nvPr/>
        </p:nvSpPr>
        <p:spPr>
          <a:xfrm>
            <a:off x="22647277" y="7717051"/>
            <a:ext cx="13352462" cy="9893606"/>
          </a:xfrm>
          <a:prstGeom prst="rect">
            <a:avLst/>
          </a:prstGeom>
        </p:spPr>
        <p:txBody>
          <a:bodyPr wrap="square">
            <a:spAutoFit/>
          </a:bodyPr>
          <a:lstStyle/>
          <a:p>
            <a:pPr algn="ctr">
              <a:spcBef>
                <a:spcPts val="1800"/>
              </a:spcBef>
              <a:spcAft>
                <a:spcPts val="200"/>
              </a:spcAft>
            </a:pPr>
            <a:r>
              <a:rPr lang="en-US" altLang="zh-CN" sz="6600" b="1" dirty="0">
                <a:latin typeface="Times New Roman" panose="02020603050405020304" pitchFamily="18" charset="0"/>
              </a:rPr>
              <a:t>Ran Wang</a:t>
            </a:r>
            <a:endParaRPr lang="zh-CN" altLang="zh-CN" sz="6600" b="1" dirty="0">
              <a:latin typeface="Times New Roman" panose="02020603050405020304" pitchFamily="18" charset="0"/>
            </a:endParaRPr>
          </a:p>
          <a:p>
            <a:pPr algn="ctr">
              <a:spcBef>
                <a:spcPts val="1800"/>
              </a:spcBef>
              <a:spcAft>
                <a:spcPts val="0"/>
              </a:spcAft>
            </a:pPr>
            <a:r>
              <a:rPr lang="en-US" altLang="zh-CN" sz="6600" b="1" dirty="0">
                <a:latin typeface="Times New Roman" panose="02020603050405020304" pitchFamily="18" charset="0"/>
              </a:rPr>
              <a:t>School of Economics and Management</a:t>
            </a:r>
            <a:endParaRPr lang="zh-CN" altLang="zh-CN" sz="6600" b="1" dirty="0">
              <a:latin typeface="Times New Roman" panose="02020603050405020304" pitchFamily="18" charset="0"/>
            </a:endParaRPr>
          </a:p>
          <a:p>
            <a:pPr algn="ctr">
              <a:spcAft>
                <a:spcPts val="0"/>
              </a:spcAft>
            </a:pPr>
            <a:r>
              <a:rPr lang="en-US" altLang="zh-CN" sz="6600" b="1" dirty="0">
                <a:latin typeface="Times New Roman" panose="02020603050405020304" pitchFamily="18" charset="0"/>
              </a:rPr>
              <a:t>North China Electric Power University</a:t>
            </a:r>
            <a:endParaRPr lang="zh-CN" altLang="zh-CN" sz="6600" b="1" dirty="0">
              <a:latin typeface="Times New Roman" panose="02020603050405020304" pitchFamily="18" charset="0"/>
            </a:endParaRPr>
          </a:p>
          <a:p>
            <a:pPr algn="ctr">
              <a:spcAft>
                <a:spcPts val="0"/>
              </a:spcAft>
            </a:pPr>
            <a:r>
              <a:rPr lang="en-US" altLang="zh-CN" sz="6600" b="1" dirty="0">
                <a:latin typeface="Times New Roman" panose="02020603050405020304" pitchFamily="18" charset="0"/>
              </a:rPr>
              <a:t>Beijing, China</a:t>
            </a:r>
            <a:endParaRPr lang="zh-CN" altLang="zh-CN" sz="6600" b="1" dirty="0">
              <a:latin typeface="Times New Roman" panose="02020603050405020304" pitchFamily="18" charset="0"/>
            </a:endParaRPr>
          </a:p>
          <a:p>
            <a:pPr algn="ctr">
              <a:spcAft>
                <a:spcPts val="0"/>
              </a:spcAft>
              <a:tabLst>
                <a:tab pos="1518920" algn="l"/>
                <a:tab pos="2778760" algn="l"/>
              </a:tabLst>
            </a:pPr>
            <a:r>
              <a:rPr lang="en-US" altLang="zh-CN" sz="6600" b="1" kern="100" dirty="0" smtClean="0">
                <a:effectLst/>
                <a:latin typeface="Times New Roman" panose="02020603050405020304" pitchFamily="18" charset="0"/>
                <a:ea typeface="等线" panose="02010600030101010101" pitchFamily="2" charset="-122"/>
                <a:cs typeface="Times New Roman" panose="02020603050405020304" pitchFamily="18" charset="0"/>
              </a:rPr>
              <a:t>2954767243@qq.com</a:t>
            </a:r>
            <a:endParaRPr lang="zh-CN" altLang="zh-CN" sz="6600" b="1" kern="100" dirty="0" smtClean="0">
              <a:effectLst/>
              <a:latin typeface="等线" panose="02010600030101010101" pitchFamily="2" charset="-122"/>
              <a:ea typeface="等线" panose="02010600030101010101" pitchFamily="2" charset="-122"/>
              <a:cs typeface="Times New Roman" panose="02020603050405020304" pitchFamily="18" charset="0"/>
            </a:endParaRPr>
          </a:p>
          <a:p>
            <a:r>
              <a:rPr lang="en-US" altLang="zh-CN" sz="8000" u="sng" dirty="0" smtClean="0">
                <a:solidFill>
                  <a:srgbClr val="0563C1"/>
                </a:solidFill>
                <a:effectLst/>
                <a:latin typeface="Times New Roman" panose="02020603050405020304" pitchFamily="18" charset="0"/>
                <a:ea typeface="等线" panose="02010600030101010101" pitchFamily="2" charset="-122"/>
              </a:rPr>
              <a:t/>
            </a:r>
            <a:br>
              <a:rPr lang="en-US" altLang="zh-CN" sz="8000" u="sng" dirty="0" smtClean="0">
                <a:solidFill>
                  <a:srgbClr val="0563C1"/>
                </a:solidFill>
                <a:effectLst/>
                <a:latin typeface="Times New Roman" panose="02020603050405020304" pitchFamily="18" charset="0"/>
                <a:ea typeface="等线" panose="02010600030101010101" pitchFamily="2" charset="-122"/>
              </a:rPr>
            </a:br>
            <a:endParaRPr lang="zh-CN" altLang="en-US" dirty="0"/>
          </a:p>
        </p:txBody>
      </p:sp>
      <p:sp>
        <p:nvSpPr>
          <p:cNvPr id="14" name="矩形 13"/>
          <p:cNvSpPr/>
          <p:nvPr/>
        </p:nvSpPr>
        <p:spPr>
          <a:xfrm>
            <a:off x="796925" y="15406335"/>
            <a:ext cx="15662275" cy="19205258"/>
          </a:xfrm>
          <a:prstGeom prst="rect">
            <a:avLst/>
          </a:prstGeom>
        </p:spPr>
        <p:txBody>
          <a:bodyPr wrap="square">
            <a:spAutoFit/>
          </a:bodyPr>
          <a:lstStyle/>
          <a:p>
            <a:pPr indent="172720" algn="just">
              <a:spcAft>
                <a:spcPts val="1000"/>
              </a:spcAft>
            </a:pPr>
            <a:r>
              <a:rPr lang="en-US" altLang="zh-CN" sz="5400" b="1" i="1" kern="100" dirty="0" smtClean="0">
                <a:effectLst/>
                <a:latin typeface="Times New Roman" panose="02020603050405020304" pitchFamily="18" charset="0"/>
                <a:ea typeface="等线" panose="02010600030101010101" pitchFamily="2" charset="-122"/>
                <a:cs typeface="Times New Roman" panose="02020603050405020304" pitchFamily="18" charset="0"/>
              </a:rPr>
              <a:t>Abstract</a:t>
            </a:r>
            <a:r>
              <a:rPr lang="en-US" altLang="zh-CN" sz="5400" b="1" kern="100" dirty="0">
                <a:latin typeface="Times New Roman" panose="02020603050405020304" pitchFamily="18" charset="0"/>
                <a:cs typeface="Times New Roman" panose="02020603050405020304" pitchFamily="18" charset="0"/>
              </a:rPr>
              <a:t>—</a:t>
            </a:r>
            <a:r>
              <a:rPr lang="en-US" altLang="zh-CN" sz="5400" b="1" kern="0" dirty="0" err="1">
                <a:latin typeface="Times New Roman" panose="02020603050405020304" pitchFamily="18" charset="0"/>
                <a:cs typeface="Times New Roman" panose="02020603050405020304" pitchFamily="18" charset="0"/>
              </a:rPr>
              <a:t>Radviz</a:t>
            </a:r>
            <a:r>
              <a:rPr lang="en-US" altLang="zh-CN" sz="5400" b="1" kern="0" dirty="0">
                <a:latin typeface="Times New Roman" panose="02020603050405020304" pitchFamily="18" charset="0"/>
                <a:cs typeface="Times New Roman" panose="02020603050405020304" pitchFamily="18" charset="0"/>
              </a:rPr>
              <a:t> method is a more commonly used method to visualize multi-dimensional data into a two-dimensional plane, but if there are too many dimensions, </a:t>
            </a:r>
            <a:r>
              <a:rPr lang="en-US" altLang="zh-CN" sz="5400" b="1" kern="0" dirty="0" err="1">
                <a:latin typeface="Times New Roman" panose="02020603050405020304" pitchFamily="18" charset="0"/>
                <a:cs typeface="Times New Roman" panose="02020603050405020304" pitchFamily="18" charset="0"/>
              </a:rPr>
              <a:t>Radviz</a:t>
            </a:r>
            <a:r>
              <a:rPr lang="en-US" altLang="zh-CN" sz="5400" b="1" kern="0" dirty="0">
                <a:latin typeface="Times New Roman" panose="02020603050405020304" pitchFamily="18" charset="0"/>
                <a:cs typeface="Times New Roman" panose="02020603050405020304" pitchFamily="18" charset="0"/>
              </a:rPr>
              <a:t> will be shortcomings of overlapping of data performance. At present, China's industry has entered the stage of advanced manufacturing. With the development of Internet technology and big data technology, a big data environment has been created along with the manufacturing supply chain, and the advanced manufacturing data are always belonging to a high-dimensional data, it is difficult to present by </a:t>
            </a:r>
            <a:r>
              <a:rPr lang="en-US" altLang="zh-CN" sz="5400" b="1" kern="0" dirty="0" err="1">
                <a:latin typeface="Times New Roman" panose="02020603050405020304" pitchFamily="18" charset="0"/>
                <a:cs typeface="Times New Roman" panose="02020603050405020304" pitchFamily="18" charset="0"/>
              </a:rPr>
              <a:t>Radviz</a:t>
            </a:r>
            <a:r>
              <a:rPr lang="en-US" altLang="zh-CN" sz="5400" b="1" kern="0" dirty="0">
                <a:latin typeface="Times New Roman" panose="02020603050405020304" pitchFamily="18" charset="0"/>
                <a:cs typeface="Times New Roman" panose="02020603050405020304" pitchFamily="18" charset="0"/>
              </a:rPr>
              <a:t>, this paper proposes a visualization algorithm for advanced manufacturing based on principal component analysis(PCA) and </a:t>
            </a:r>
            <a:r>
              <a:rPr lang="en-US" altLang="zh-CN" sz="5400" b="1" kern="0" dirty="0" err="1">
                <a:latin typeface="Times New Roman" panose="02020603050405020304" pitchFamily="18" charset="0"/>
                <a:cs typeface="Times New Roman" panose="02020603050405020304" pitchFamily="18" charset="0"/>
              </a:rPr>
              <a:t>Radviz</a:t>
            </a:r>
            <a:r>
              <a:rPr lang="en-US" altLang="zh-CN" sz="5400" b="1" kern="0" dirty="0">
                <a:latin typeface="Times New Roman" panose="02020603050405020304" pitchFamily="18" charset="0"/>
                <a:cs typeface="Times New Roman" panose="02020603050405020304" pitchFamily="18" charset="0"/>
              </a:rPr>
              <a:t> visualization method, which can optimize the expression of multi-dimensional time series on a two-dimensional plane after dimensionality reduction using PCA. Finally, the paper uses power supply as a visual example to verify the proposed mode, and the results show that the proposed model can indeed provide decision-makers with more intuitive decision-making information.</a:t>
            </a:r>
            <a:endParaRPr lang="zh-CN" altLang="zh-CN" sz="5400" kern="100" dirty="0">
              <a:effectLst/>
              <a:latin typeface="等线" panose="02010600030101010101" pitchFamily="2" charset="-122"/>
              <a:ea typeface="等线" panose="02010600030101010101" pitchFamily="2" charset="-122"/>
              <a:cs typeface="Times New Roman" panose="02020603050405020304" pitchFamily="18" charset="0"/>
            </a:endParaRPr>
          </a:p>
        </p:txBody>
      </p:sp>
      <p:pic>
        <p:nvPicPr>
          <p:cNvPr id="15" name="图片 14"/>
          <p:cNvPicPr/>
          <p:nvPr/>
        </p:nvPicPr>
        <p:blipFill>
          <a:blip r:embed="rId3">
            <a:extLst>
              <a:ext uri="{28A0092B-C50C-407E-A947-70E740481C1C}">
                <a14:useLocalDpi xmlns:a14="http://schemas.microsoft.com/office/drawing/2010/main" val="0"/>
              </a:ext>
            </a:extLst>
          </a:blip>
          <a:srcRect l="55688" t="9468" b="15305"/>
          <a:stretch>
            <a:fillRect/>
          </a:stretch>
        </p:blipFill>
        <p:spPr bwMode="auto">
          <a:xfrm>
            <a:off x="796925" y="35074438"/>
            <a:ext cx="15662275" cy="9934362"/>
          </a:xfrm>
          <a:prstGeom prst="rect">
            <a:avLst/>
          </a:prstGeom>
          <a:noFill/>
        </p:spPr>
      </p:pic>
      <p:pic>
        <p:nvPicPr>
          <p:cNvPr id="16" name="图片 15"/>
          <p:cNvPicPr/>
          <p:nvPr/>
        </p:nvPicPr>
        <p:blipFill>
          <a:blip r:embed="rId4" cstate="print">
            <a:extLst>
              <a:ext uri="{28A0092B-C50C-407E-A947-70E740481C1C}">
                <a14:useLocalDpi xmlns:a14="http://schemas.microsoft.com/office/drawing/2010/main" val="0"/>
              </a:ext>
            </a:extLst>
          </a:blip>
          <a:srcRect l="3127" r="1762" b="3337"/>
          <a:stretch>
            <a:fillRect/>
          </a:stretch>
        </p:blipFill>
        <p:spPr bwMode="auto">
          <a:xfrm>
            <a:off x="17256124" y="15406335"/>
            <a:ext cx="17694275" cy="7047265"/>
          </a:xfrm>
          <a:prstGeom prst="rect">
            <a:avLst/>
          </a:prstGeom>
          <a:noFill/>
          <a:ln>
            <a:noFill/>
          </a:ln>
        </p:spPr>
      </p:pic>
      <p:sp>
        <p:nvSpPr>
          <p:cNvPr id="18" name="矩形 17"/>
          <p:cNvSpPr/>
          <p:nvPr/>
        </p:nvSpPr>
        <p:spPr>
          <a:xfrm>
            <a:off x="17037048" y="36442941"/>
            <a:ext cx="17694275" cy="7197355"/>
          </a:xfrm>
          <a:prstGeom prst="rect">
            <a:avLst/>
          </a:prstGeom>
        </p:spPr>
        <p:txBody>
          <a:bodyPr wrap="square">
            <a:spAutoFit/>
          </a:bodyPr>
          <a:lstStyle/>
          <a:p>
            <a:pPr indent="183515" algn="just">
              <a:lnSpc>
                <a:spcPct val="95000"/>
              </a:lnSpc>
              <a:spcAft>
                <a:spcPts val="600"/>
              </a:spcAft>
            </a:pPr>
            <a:r>
              <a:rPr lang="en-US" altLang="zh-CN" sz="5400" b="1" kern="100" dirty="0" smtClean="0">
                <a:effectLst/>
                <a:latin typeface="Times New Roman" panose="02020603050405020304" pitchFamily="18" charset="0"/>
                <a:ea typeface="等线" panose="02010600030101010101" pitchFamily="2" charset="-122"/>
                <a:cs typeface="Times New Roman" panose="02020603050405020304" pitchFamily="18" charset="0"/>
              </a:rPr>
              <a:t>This paper proposes a visualization model of advanced manufacturing based on principal component analysis and </a:t>
            </a:r>
            <a:r>
              <a:rPr lang="en-US" altLang="zh-CN" sz="5400" b="1" kern="100" dirty="0" err="1" smtClean="0">
                <a:effectLst/>
                <a:latin typeface="Times New Roman" panose="02020603050405020304" pitchFamily="18" charset="0"/>
                <a:ea typeface="等线" panose="02010600030101010101" pitchFamily="2" charset="-122"/>
                <a:cs typeface="Times New Roman" panose="02020603050405020304" pitchFamily="18" charset="0"/>
              </a:rPr>
              <a:t>Radviz</a:t>
            </a:r>
            <a:r>
              <a:rPr lang="en-US" altLang="zh-CN" sz="5400" b="1" kern="100" dirty="0" smtClean="0">
                <a:effectLst/>
                <a:latin typeface="Times New Roman" panose="02020603050405020304" pitchFamily="18" charset="0"/>
                <a:ea typeface="等线" panose="02010600030101010101" pitchFamily="2" charset="-122"/>
                <a:cs typeface="Times New Roman" panose="02020603050405020304" pitchFamily="18" charset="0"/>
              </a:rPr>
              <a:t> visualization, which can express the dimensionality reduction of multi-dimensional time series supply images on a two-dimensional plane. In this paper, the given model is verified by taking electric power supply as an example. The verification shows that the method proposed in this paper can indeed provide more intuitive decision-making information to decision-makers.</a:t>
            </a:r>
            <a:endParaRPr lang="zh-CN" altLang="zh-CN" sz="5400" b="1"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20" name="矩形 19"/>
          <p:cNvSpPr/>
          <p:nvPr/>
        </p:nvSpPr>
        <p:spPr>
          <a:xfrm>
            <a:off x="17695070" y="35440449"/>
            <a:ext cx="4043094" cy="923330"/>
          </a:xfrm>
          <a:prstGeom prst="rect">
            <a:avLst/>
          </a:prstGeom>
        </p:spPr>
        <p:txBody>
          <a:bodyPr wrap="none">
            <a:spAutoFit/>
          </a:bodyPr>
          <a:lstStyle/>
          <a:p>
            <a:pPr lvl="0" algn="ctr">
              <a:spcBef>
                <a:spcPts val="800"/>
              </a:spcBef>
              <a:spcAft>
                <a:spcPts val="400"/>
              </a:spcAft>
            </a:pPr>
            <a:r>
              <a:rPr lang="en-US" altLang="zh-CN" sz="5400" b="1" kern="0" cap="small" dirty="0">
                <a:latin typeface="Times New Roman" panose="02020603050405020304" pitchFamily="18" charset="0"/>
              </a:rPr>
              <a:t>Conclusion</a:t>
            </a:r>
            <a:endParaRPr lang="zh-CN" altLang="zh-CN" sz="5400" b="1" kern="0" cap="small" dirty="0">
              <a:latin typeface="Times New Roman" panose="02020603050405020304" pitchFamily="18" charset="0"/>
            </a:endParaRPr>
          </a:p>
        </p:txBody>
      </p:sp>
      <p:pic>
        <p:nvPicPr>
          <p:cNvPr id="21" name="图片 20"/>
          <p:cNvPicPr/>
          <p:nvPr/>
        </p:nvPicPr>
        <p:blipFill rotWithShape="1">
          <a:blip r:embed="rId5" cstate="print">
            <a:extLst>
              <a:ext uri="{28A0092B-C50C-407E-A947-70E740481C1C}">
                <a14:useLocalDpi xmlns:a14="http://schemas.microsoft.com/office/drawing/2010/main" val="0"/>
              </a:ext>
            </a:extLst>
          </a:blip>
          <a:srcRect l="4114" t="9277" r="4348" b="2837"/>
          <a:stretch/>
        </p:blipFill>
        <p:spPr bwMode="auto">
          <a:xfrm>
            <a:off x="17695071" y="22864787"/>
            <a:ext cx="17255328" cy="1174680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60880796"/>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300</Words>
  <Application>Microsoft Office PowerPoint</Application>
  <PresentationFormat>自定义</PresentationFormat>
  <Paragraphs>21</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等线</vt:lpstr>
      <vt:lpstr>宋体</vt:lpstr>
      <vt:lpstr>Arial</vt:lpstr>
      <vt:lpstr>Calibri</vt:lpstr>
      <vt:lpstr>Calibri Light</vt:lpstr>
      <vt:lpstr>Times New Roman</vt:lpstr>
      <vt:lpstr>Office 主题</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Q</dc:creator>
  <cp:lastModifiedBy>Q</cp:lastModifiedBy>
  <cp:revision>2</cp:revision>
  <dcterms:created xsi:type="dcterms:W3CDTF">2022-01-05T09:37:21Z</dcterms:created>
  <dcterms:modified xsi:type="dcterms:W3CDTF">2022-01-05T09:48:20Z</dcterms:modified>
</cp:coreProperties>
</file>