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9160788" cy="41760775"/>
  <p:notesSz cx="6858000" cy="9144000"/>
  <p:defaultTextStyle>
    <a:defPPr>
      <a:defRPr lang="zh-CN"/>
    </a:defPPr>
    <a:lvl1pPr marL="0" algn="l" defTabSz="3404220" rtl="0" eaLnBrk="1" latinLnBrk="0" hangingPunct="1">
      <a:defRPr sz="6701" kern="1200">
        <a:solidFill>
          <a:schemeClr val="tx1"/>
        </a:solidFill>
        <a:latin typeface="+mn-lt"/>
        <a:ea typeface="+mn-ea"/>
        <a:cs typeface="+mn-cs"/>
      </a:defRPr>
    </a:lvl1pPr>
    <a:lvl2pPr marL="1702110" algn="l" defTabSz="3404220" rtl="0" eaLnBrk="1" latinLnBrk="0" hangingPunct="1">
      <a:defRPr sz="6701" kern="1200">
        <a:solidFill>
          <a:schemeClr val="tx1"/>
        </a:solidFill>
        <a:latin typeface="+mn-lt"/>
        <a:ea typeface="+mn-ea"/>
        <a:cs typeface="+mn-cs"/>
      </a:defRPr>
    </a:lvl2pPr>
    <a:lvl3pPr marL="3404220" algn="l" defTabSz="3404220" rtl="0" eaLnBrk="1" latinLnBrk="0" hangingPunct="1">
      <a:defRPr sz="6701" kern="1200">
        <a:solidFill>
          <a:schemeClr val="tx1"/>
        </a:solidFill>
        <a:latin typeface="+mn-lt"/>
        <a:ea typeface="+mn-ea"/>
        <a:cs typeface="+mn-cs"/>
      </a:defRPr>
    </a:lvl3pPr>
    <a:lvl4pPr marL="5106330" algn="l" defTabSz="3404220" rtl="0" eaLnBrk="1" latinLnBrk="0" hangingPunct="1">
      <a:defRPr sz="6701" kern="1200">
        <a:solidFill>
          <a:schemeClr val="tx1"/>
        </a:solidFill>
        <a:latin typeface="+mn-lt"/>
        <a:ea typeface="+mn-ea"/>
        <a:cs typeface="+mn-cs"/>
      </a:defRPr>
    </a:lvl4pPr>
    <a:lvl5pPr marL="6808440" algn="l" defTabSz="3404220" rtl="0" eaLnBrk="1" latinLnBrk="0" hangingPunct="1">
      <a:defRPr sz="6701" kern="1200">
        <a:solidFill>
          <a:schemeClr val="tx1"/>
        </a:solidFill>
        <a:latin typeface="+mn-lt"/>
        <a:ea typeface="+mn-ea"/>
        <a:cs typeface="+mn-cs"/>
      </a:defRPr>
    </a:lvl5pPr>
    <a:lvl6pPr marL="8510549" algn="l" defTabSz="3404220" rtl="0" eaLnBrk="1" latinLnBrk="0" hangingPunct="1">
      <a:defRPr sz="6701" kern="1200">
        <a:solidFill>
          <a:schemeClr val="tx1"/>
        </a:solidFill>
        <a:latin typeface="+mn-lt"/>
        <a:ea typeface="+mn-ea"/>
        <a:cs typeface="+mn-cs"/>
      </a:defRPr>
    </a:lvl6pPr>
    <a:lvl7pPr marL="10212659" algn="l" defTabSz="3404220" rtl="0" eaLnBrk="1" latinLnBrk="0" hangingPunct="1">
      <a:defRPr sz="6701" kern="1200">
        <a:solidFill>
          <a:schemeClr val="tx1"/>
        </a:solidFill>
        <a:latin typeface="+mn-lt"/>
        <a:ea typeface="+mn-ea"/>
        <a:cs typeface="+mn-cs"/>
      </a:defRPr>
    </a:lvl7pPr>
    <a:lvl8pPr marL="11914769" algn="l" defTabSz="3404220" rtl="0" eaLnBrk="1" latinLnBrk="0" hangingPunct="1">
      <a:defRPr sz="6701" kern="1200">
        <a:solidFill>
          <a:schemeClr val="tx1"/>
        </a:solidFill>
        <a:latin typeface="+mn-lt"/>
        <a:ea typeface="+mn-ea"/>
        <a:cs typeface="+mn-cs"/>
      </a:defRPr>
    </a:lvl8pPr>
    <a:lvl9pPr marL="13616879" algn="l" defTabSz="3404220" rtl="0" eaLnBrk="1" latinLnBrk="0" hangingPunct="1">
      <a:defRPr sz="670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153">
          <p15:clr>
            <a:srgbClr val="A4A3A4"/>
          </p15:clr>
        </p15:guide>
        <p15:guide id="2" pos="91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DA3E"/>
    <a:srgbClr val="0095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0314" autoAdjust="0"/>
  </p:normalViewPr>
  <p:slideViewPr>
    <p:cSldViewPr snapToGrid="0">
      <p:cViewPr>
        <p:scale>
          <a:sx n="10" d="100"/>
          <a:sy n="10" d="100"/>
        </p:scale>
        <p:origin x="2532" y="432"/>
      </p:cViewPr>
      <p:guideLst>
        <p:guide orient="horz" pos="13153"/>
        <p:guide pos="918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4F8FCE-7F25-4782-AA1F-0127F80119A0}" type="datetimeFigureOut">
              <a:rPr lang="en-CA" smtClean="0"/>
              <a:t>2022-01-06</a:t>
            </a:fld>
            <a:endParaRPr lang="en-CA" dirty="0"/>
          </a:p>
        </p:txBody>
      </p:sp>
      <p:sp>
        <p:nvSpPr>
          <p:cNvPr id="4" name="Slide Image Placeholder 3"/>
          <p:cNvSpPr>
            <a:spLocks noGrp="1" noRot="1" noChangeAspect="1"/>
          </p:cNvSpPr>
          <p:nvPr>
            <p:ph type="sldImg" idx="2"/>
          </p:nvPr>
        </p:nvSpPr>
        <p:spPr>
          <a:xfrm>
            <a:off x="2351088" y="1143000"/>
            <a:ext cx="2155825"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6089B5-7256-485D-B097-094E7529AA2D}" type="slidenum">
              <a:rPr lang="en-CA" smtClean="0"/>
              <a:t>‹#›</a:t>
            </a:fld>
            <a:endParaRPr lang="en-CA" dirty="0"/>
          </a:p>
        </p:txBody>
      </p:sp>
    </p:spTree>
    <p:extLst>
      <p:ext uri="{BB962C8B-B14F-4D97-AF65-F5344CB8AC3E}">
        <p14:creationId xmlns:p14="http://schemas.microsoft.com/office/powerpoint/2010/main" val="8031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E6089B5-7256-485D-B097-094E7529AA2D}" type="slidenum">
              <a:rPr lang="en-CA" smtClean="0"/>
              <a:t>1</a:t>
            </a:fld>
            <a:endParaRPr lang="en-CA" dirty="0"/>
          </a:p>
        </p:txBody>
      </p:sp>
    </p:spTree>
    <p:extLst>
      <p:ext uri="{BB962C8B-B14F-4D97-AF65-F5344CB8AC3E}">
        <p14:creationId xmlns:p14="http://schemas.microsoft.com/office/powerpoint/2010/main" val="2650247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187059" y="6834463"/>
            <a:ext cx="24786670" cy="14538936"/>
          </a:xfrm>
        </p:spPr>
        <p:txBody>
          <a:bodyPr anchor="b"/>
          <a:lstStyle>
            <a:lvl1pPr algn="ctr">
              <a:defRPr sz="19135"/>
            </a:lvl1pPr>
          </a:lstStyle>
          <a:p>
            <a:r>
              <a:rPr lang="zh-CN" altLang="en-US"/>
              <a:t>单击此处编辑母版标题样式</a:t>
            </a:r>
            <a:endParaRPr lang="en-US" dirty="0"/>
          </a:p>
        </p:txBody>
      </p:sp>
      <p:sp>
        <p:nvSpPr>
          <p:cNvPr id="3" name="Subtitle 2"/>
          <p:cNvSpPr>
            <a:spLocks noGrp="1"/>
          </p:cNvSpPr>
          <p:nvPr>
            <p:ph type="subTitle" idx="1"/>
          </p:nvPr>
        </p:nvSpPr>
        <p:spPr>
          <a:xfrm>
            <a:off x="3645099" y="21934077"/>
            <a:ext cx="21870591" cy="10082517"/>
          </a:xfrm>
        </p:spPr>
        <p:txBody>
          <a:bodyPr/>
          <a:lstStyle>
            <a:lvl1pPr marL="0" indent="0" algn="ctr">
              <a:buNone/>
              <a:defRPr sz="7654"/>
            </a:lvl1pPr>
            <a:lvl2pPr marL="1458057" indent="0" algn="ctr">
              <a:buNone/>
              <a:defRPr sz="6378"/>
            </a:lvl2pPr>
            <a:lvl3pPr marL="2916113" indent="0" algn="ctr">
              <a:buNone/>
              <a:defRPr sz="5740"/>
            </a:lvl3pPr>
            <a:lvl4pPr marL="4374170" indent="0" algn="ctr">
              <a:buNone/>
              <a:defRPr sz="5103"/>
            </a:lvl4pPr>
            <a:lvl5pPr marL="5832226" indent="0" algn="ctr">
              <a:buNone/>
              <a:defRPr sz="5103"/>
            </a:lvl5pPr>
            <a:lvl6pPr marL="7290283" indent="0" algn="ctr">
              <a:buNone/>
              <a:defRPr sz="5103"/>
            </a:lvl6pPr>
            <a:lvl7pPr marL="8748339" indent="0" algn="ctr">
              <a:buNone/>
              <a:defRPr sz="5103"/>
            </a:lvl7pPr>
            <a:lvl8pPr marL="10206396" indent="0" algn="ctr">
              <a:buNone/>
              <a:defRPr sz="5103"/>
            </a:lvl8pPr>
            <a:lvl9pPr marL="11664452" indent="0" algn="ctr">
              <a:buNone/>
              <a:defRPr sz="5103"/>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61492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1878614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68190" y="2223375"/>
            <a:ext cx="6287795" cy="35390326"/>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004806" y="2223375"/>
            <a:ext cx="18498875" cy="35390326"/>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149418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2798710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989618" y="10411206"/>
            <a:ext cx="25151180" cy="17371319"/>
          </a:xfrm>
        </p:spPr>
        <p:txBody>
          <a:bodyPr anchor="b"/>
          <a:lstStyle>
            <a:lvl1pPr>
              <a:defRPr sz="19135"/>
            </a:lvl1pPr>
          </a:lstStyle>
          <a:p>
            <a:r>
              <a:rPr lang="zh-CN" altLang="en-US"/>
              <a:t>单击此处编辑母版标题样式</a:t>
            </a:r>
            <a:endParaRPr lang="en-US" dirty="0"/>
          </a:p>
        </p:txBody>
      </p:sp>
      <p:sp>
        <p:nvSpPr>
          <p:cNvPr id="3" name="Text Placeholder 2"/>
          <p:cNvSpPr>
            <a:spLocks noGrp="1"/>
          </p:cNvSpPr>
          <p:nvPr>
            <p:ph type="body" idx="1"/>
          </p:nvPr>
        </p:nvSpPr>
        <p:spPr>
          <a:xfrm>
            <a:off x="1989618" y="27946864"/>
            <a:ext cx="25151180" cy="9135166"/>
          </a:xfrm>
        </p:spPr>
        <p:txBody>
          <a:bodyPr/>
          <a:lstStyle>
            <a:lvl1pPr marL="0" indent="0">
              <a:buNone/>
              <a:defRPr sz="7654">
                <a:solidFill>
                  <a:schemeClr val="tx1"/>
                </a:solidFill>
              </a:defRPr>
            </a:lvl1pPr>
            <a:lvl2pPr marL="1458057" indent="0">
              <a:buNone/>
              <a:defRPr sz="6378">
                <a:solidFill>
                  <a:schemeClr val="tx1">
                    <a:tint val="75000"/>
                  </a:schemeClr>
                </a:solidFill>
              </a:defRPr>
            </a:lvl2pPr>
            <a:lvl3pPr marL="2916113" indent="0">
              <a:buNone/>
              <a:defRPr sz="5740">
                <a:solidFill>
                  <a:schemeClr val="tx1">
                    <a:tint val="75000"/>
                  </a:schemeClr>
                </a:solidFill>
              </a:defRPr>
            </a:lvl3pPr>
            <a:lvl4pPr marL="4374170" indent="0">
              <a:buNone/>
              <a:defRPr sz="5103">
                <a:solidFill>
                  <a:schemeClr val="tx1">
                    <a:tint val="75000"/>
                  </a:schemeClr>
                </a:solidFill>
              </a:defRPr>
            </a:lvl4pPr>
            <a:lvl5pPr marL="5832226" indent="0">
              <a:buNone/>
              <a:defRPr sz="5103">
                <a:solidFill>
                  <a:schemeClr val="tx1">
                    <a:tint val="75000"/>
                  </a:schemeClr>
                </a:solidFill>
              </a:defRPr>
            </a:lvl5pPr>
            <a:lvl6pPr marL="7290283" indent="0">
              <a:buNone/>
              <a:defRPr sz="5103">
                <a:solidFill>
                  <a:schemeClr val="tx1">
                    <a:tint val="75000"/>
                  </a:schemeClr>
                </a:solidFill>
              </a:defRPr>
            </a:lvl6pPr>
            <a:lvl7pPr marL="8748339" indent="0">
              <a:buNone/>
              <a:defRPr sz="5103">
                <a:solidFill>
                  <a:schemeClr val="tx1">
                    <a:tint val="75000"/>
                  </a:schemeClr>
                </a:solidFill>
              </a:defRPr>
            </a:lvl7pPr>
            <a:lvl8pPr marL="10206396" indent="0">
              <a:buNone/>
              <a:defRPr sz="5103">
                <a:solidFill>
                  <a:schemeClr val="tx1">
                    <a:tint val="75000"/>
                  </a:schemeClr>
                </a:solidFill>
              </a:defRPr>
            </a:lvl8pPr>
            <a:lvl9pPr marL="11664452" indent="0">
              <a:buNone/>
              <a:defRPr sz="5103">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82723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004804" y="11116873"/>
            <a:ext cx="12393335" cy="2649682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14762649" y="11116873"/>
            <a:ext cx="12393335" cy="2649682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264169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08602" y="2223383"/>
            <a:ext cx="25151180" cy="807182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008606" y="10237193"/>
            <a:ext cx="12336378" cy="5017090"/>
          </a:xfrm>
        </p:spPr>
        <p:txBody>
          <a:bodyPr anchor="b"/>
          <a:lstStyle>
            <a:lvl1pPr marL="0" indent="0">
              <a:buNone/>
              <a:defRPr sz="7654" b="1"/>
            </a:lvl1pPr>
            <a:lvl2pPr marL="1458057" indent="0">
              <a:buNone/>
              <a:defRPr sz="6378" b="1"/>
            </a:lvl2pPr>
            <a:lvl3pPr marL="2916113" indent="0">
              <a:buNone/>
              <a:defRPr sz="5740" b="1"/>
            </a:lvl3pPr>
            <a:lvl4pPr marL="4374170" indent="0">
              <a:buNone/>
              <a:defRPr sz="5103" b="1"/>
            </a:lvl4pPr>
            <a:lvl5pPr marL="5832226" indent="0">
              <a:buNone/>
              <a:defRPr sz="5103" b="1"/>
            </a:lvl5pPr>
            <a:lvl6pPr marL="7290283" indent="0">
              <a:buNone/>
              <a:defRPr sz="5103" b="1"/>
            </a:lvl6pPr>
            <a:lvl7pPr marL="8748339" indent="0">
              <a:buNone/>
              <a:defRPr sz="5103" b="1"/>
            </a:lvl7pPr>
            <a:lvl8pPr marL="10206396" indent="0">
              <a:buNone/>
              <a:defRPr sz="5103" b="1"/>
            </a:lvl8pPr>
            <a:lvl9pPr marL="11664452" indent="0">
              <a:buNone/>
              <a:defRPr sz="5103" b="1"/>
            </a:lvl9pPr>
          </a:lstStyle>
          <a:p>
            <a:pPr lvl="0"/>
            <a:r>
              <a:rPr lang="zh-CN" altLang="en-US"/>
              <a:t>单击此处编辑母版文本样式</a:t>
            </a:r>
          </a:p>
        </p:txBody>
      </p:sp>
      <p:sp>
        <p:nvSpPr>
          <p:cNvPr id="4" name="Content Placeholder 3"/>
          <p:cNvSpPr>
            <a:spLocks noGrp="1"/>
          </p:cNvSpPr>
          <p:nvPr>
            <p:ph sz="half" idx="2"/>
          </p:nvPr>
        </p:nvSpPr>
        <p:spPr>
          <a:xfrm>
            <a:off x="2008606" y="15254283"/>
            <a:ext cx="12336378" cy="2243675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14762651" y="10237193"/>
            <a:ext cx="12397133" cy="5017090"/>
          </a:xfrm>
        </p:spPr>
        <p:txBody>
          <a:bodyPr anchor="b"/>
          <a:lstStyle>
            <a:lvl1pPr marL="0" indent="0">
              <a:buNone/>
              <a:defRPr sz="7654" b="1"/>
            </a:lvl1pPr>
            <a:lvl2pPr marL="1458057" indent="0">
              <a:buNone/>
              <a:defRPr sz="6378" b="1"/>
            </a:lvl2pPr>
            <a:lvl3pPr marL="2916113" indent="0">
              <a:buNone/>
              <a:defRPr sz="5740" b="1"/>
            </a:lvl3pPr>
            <a:lvl4pPr marL="4374170" indent="0">
              <a:buNone/>
              <a:defRPr sz="5103" b="1"/>
            </a:lvl4pPr>
            <a:lvl5pPr marL="5832226" indent="0">
              <a:buNone/>
              <a:defRPr sz="5103" b="1"/>
            </a:lvl5pPr>
            <a:lvl6pPr marL="7290283" indent="0">
              <a:buNone/>
              <a:defRPr sz="5103" b="1"/>
            </a:lvl6pPr>
            <a:lvl7pPr marL="8748339" indent="0">
              <a:buNone/>
              <a:defRPr sz="5103" b="1"/>
            </a:lvl7pPr>
            <a:lvl8pPr marL="10206396" indent="0">
              <a:buNone/>
              <a:defRPr sz="5103" b="1"/>
            </a:lvl8pPr>
            <a:lvl9pPr marL="11664452" indent="0">
              <a:buNone/>
              <a:defRPr sz="5103" b="1"/>
            </a:lvl9pPr>
          </a:lstStyle>
          <a:p>
            <a:pPr lvl="0"/>
            <a:r>
              <a:rPr lang="zh-CN" altLang="en-US"/>
              <a:t>单击此处编辑母版文本样式</a:t>
            </a:r>
          </a:p>
        </p:txBody>
      </p:sp>
      <p:sp>
        <p:nvSpPr>
          <p:cNvPr id="6" name="Content Placeholder 5"/>
          <p:cNvSpPr>
            <a:spLocks noGrp="1"/>
          </p:cNvSpPr>
          <p:nvPr>
            <p:ph sz="quarter" idx="4"/>
          </p:nvPr>
        </p:nvSpPr>
        <p:spPr>
          <a:xfrm>
            <a:off x="14762651" y="15254283"/>
            <a:ext cx="12397133" cy="2243675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231363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4001224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159765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08602" y="2784052"/>
            <a:ext cx="9405113" cy="9744181"/>
          </a:xfrm>
        </p:spPr>
        <p:txBody>
          <a:bodyPr anchor="b"/>
          <a:lstStyle>
            <a:lvl1pPr>
              <a:defRPr sz="10205"/>
            </a:lvl1pPr>
          </a:lstStyle>
          <a:p>
            <a:r>
              <a:rPr lang="zh-CN" altLang="en-US"/>
              <a:t>单击此处编辑母版标题样式</a:t>
            </a:r>
            <a:endParaRPr lang="en-US" dirty="0"/>
          </a:p>
        </p:txBody>
      </p:sp>
      <p:sp>
        <p:nvSpPr>
          <p:cNvPr id="3" name="Content Placeholder 2"/>
          <p:cNvSpPr>
            <a:spLocks noGrp="1"/>
          </p:cNvSpPr>
          <p:nvPr>
            <p:ph idx="1"/>
          </p:nvPr>
        </p:nvSpPr>
        <p:spPr>
          <a:xfrm>
            <a:off x="12397133" y="6012788"/>
            <a:ext cx="14762649" cy="29677217"/>
          </a:xfrm>
        </p:spPr>
        <p:txBody>
          <a:bodyPr/>
          <a:lstStyle>
            <a:lvl1pPr>
              <a:defRPr sz="10205"/>
            </a:lvl1pPr>
            <a:lvl2pPr>
              <a:defRPr sz="8929"/>
            </a:lvl2pPr>
            <a:lvl3pPr>
              <a:defRPr sz="7654"/>
            </a:lvl3pPr>
            <a:lvl4pPr>
              <a:defRPr sz="6378"/>
            </a:lvl4pPr>
            <a:lvl5pPr>
              <a:defRPr sz="6378"/>
            </a:lvl5pPr>
            <a:lvl6pPr>
              <a:defRPr sz="6378"/>
            </a:lvl6pPr>
            <a:lvl7pPr>
              <a:defRPr sz="6378"/>
            </a:lvl7pPr>
            <a:lvl8pPr>
              <a:defRPr sz="6378"/>
            </a:lvl8pPr>
            <a:lvl9pPr>
              <a:defRPr sz="6378"/>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2008602" y="12528233"/>
            <a:ext cx="9405113" cy="23210100"/>
          </a:xfrm>
        </p:spPr>
        <p:txBody>
          <a:bodyPr/>
          <a:lstStyle>
            <a:lvl1pPr marL="0" indent="0">
              <a:buNone/>
              <a:defRPr sz="5103"/>
            </a:lvl1pPr>
            <a:lvl2pPr marL="1458057" indent="0">
              <a:buNone/>
              <a:defRPr sz="4465"/>
            </a:lvl2pPr>
            <a:lvl3pPr marL="2916113" indent="0">
              <a:buNone/>
              <a:defRPr sz="3827"/>
            </a:lvl3pPr>
            <a:lvl4pPr marL="4374170" indent="0">
              <a:buNone/>
              <a:defRPr sz="3189"/>
            </a:lvl4pPr>
            <a:lvl5pPr marL="5832226" indent="0">
              <a:buNone/>
              <a:defRPr sz="3189"/>
            </a:lvl5pPr>
            <a:lvl6pPr marL="7290283" indent="0">
              <a:buNone/>
              <a:defRPr sz="3189"/>
            </a:lvl6pPr>
            <a:lvl7pPr marL="8748339" indent="0">
              <a:buNone/>
              <a:defRPr sz="3189"/>
            </a:lvl7pPr>
            <a:lvl8pPr marL="10206396" indent="0">
              <a:buNone/>
              <a:defRPr sz="3189"/>
            </a:lvl8pPr>
            <a:lvl9pPr marL="11664452" indent="0">
              <a:buNone/>
              <a:defRPr sz="3189"/>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2951575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08602" y="2784052"/>
            <a:ext cx="9405113" cy="9744181"/>
          </a:xfrm>
        </p:spPr>
        <p:txBody>
          <a:bodyPr anchor="b"/>
          <a:lstStyle>
            <a:lvl1pPr>
              <a:defRPr sz="1020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397133" y="6012788"/>
            <a:ext cx="14762649" cy="29677217"/>
          </a:xfrm>
        </p:spPr>
        <p:txBody>
          <a:bodyPr anchor="t"/>
          <a:lstStyle>
            <a:lvl1pPr marL="0" indent="0">
              <a:buNone/>
              <a:defRPr sz="10205"/>
            </a:lvl1pPr>
            <a:lvl2pPr marL="1458057" indent="0">
              <a:buNone/>
              <a:defRPr sz="8929"/>
            </a:lvl2pPr>
            <a:lvl3pPr marL="2916113" indent="0">
              <a:buNone/>
              <a:defRPr sz="7654"/>
            </a:lvl3pPr>
            <a:lvl4pPr marL="4374170" indent="0">
              <a:buNone/>
              <a:defRPr sz="6378"/>
            </a:lvl4pPr>
            <a:lvl5pPr marL="5832226" indent="0">
              <a:buNone/>
              <a:defRPr sz="6378"/>
            </a:lvl5pPr>
            <a:lvl6pPr marL="7290283" indent="0">
              <a:buNone/>
              <a:defRPr sz="6378"/>
            </a:lvl6pPr>
            <a:lvl7pPr marL="8748339" indent="0">
              <a:buNone/>
              <a:defRPr sz="6378"/>
            </a:lvl7pPr>
            <a:lvl8pPr marL="10206396" indent="0">
              <a:buNone/>
              <a:defRPr sz="6378"/>
            </a:lvl8pPr>
            <a:lvl9pPr marL="11664452" indent="0">
              <a:buNone/>
              <a:defRPr sz="6378"/>
            </a:lvl9pPr>
          </a:lstStyle>
          <a:p>
            <a:r>
              <a:rPr lang="zh-CN" altLang="en-US"/>
              <a:t>单击图标添加图片</a:t>
            </a:r>
            <a:endParaRPr lang="en-US" dirty="0"/>
          </a:p>
        </p:txBody>
      </p:sp>
      <p:sp>
        <p:nvSpPr>
          <p:cNvPr id="4" name="Text Placeholder 3"/>
          <p:cNvSpPr>
            <a:spLocks noGrp="1"/>
          </p:cNvSpPr>
          <p:nvPr>
            <p:ph type="body" sz="half" idx="2"/>
          </p:nvPr>
        </p:nvSpPr>
        <p:spPr>
          <a:xfrm>
            <a:off x="2008602" y="12528233"/>
            <a:ext cx="9405113" cy="23210100"/>
          </a:xfrm>
        </p:spPr>
        <p:txBody>
          <a:bodyPr/>
          <a:lstStyle>
            <a:lvl1pPr marL="0" indent="0">
              <a:buNone/>
              <a:defRPr sz="5103"/>
            </a:lvl1pPr>
            <a:lvl2pPr marL="1458057" indent="0">
              <a:buNone/>
              <a:defRPr sz="4465"/>
            </a:lvl2pPr>
            <a:lvl3pPr marL="2916113" indent="0">
              <a:buNone/>
              <a:defRPr sz="3827"/>
            </a:lvl3pPr>
            <a:lvl4pPr marL="4374170" indent="0">
              <a:buNone/>
              <a:defRPr sz="3189"/>
            </a:lvl4pPr>
            <a:lvl5pPr marL="5832226" indent="0">
              <a:buNone/>
              <a:defRPr sz="3189"/>
            </a:lvl5pPr>
            <a:lvl6pPr marL="7290283" indent="0">
              <a:buNone/>
              <a:defRPr sz="3189"/>
            </a:lvl6pPr>
            <a:lvl7pPr marL="8748339" indent="0">
              <a:buNone/>
              <a:defRPr sz="3189"/>
            </a:lvl7pPr>
            <a:lvl8pPr marL="10206396" indent="0">
              <a:buNone/>
              <a:defRPr sz="3189"/>
            </a:lvl8pPr>
            <a:lvl9pPr marL="11664452" indent="0">
              <a:buNone/>
              <a:defRPr sz="3189"/>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DF795C7-05E2-4CA5-AF09-BF3FCFFC1E78}" type="datetimeFigureOut">
              <a:rPr lang="zh-CN" altLang="en-US" smtClean="0"/>
              <a:pPr/>
              <a:t>2022/1/6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1036681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04804" y="2223383"/>
            <a:ext cx="25151180" cy="807182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004804" y="11116873"/>
            <a:ext cx="25151180" cy="2649682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2004804" y="38706061"/>
            <a:ext cx="6561177" cy="2223375"/>
          </a:xfrm>
          <a:prstGeom prst="rect">
            <a:avLst/>
          </a:prstGeom>
        </p:spPr>
        <p:txBody>
          <a:bodyPr vert="horz" lIns="91440" tIns="45720" rIns="91440" bIns="45720" rtlCol="0" anchor="ctr"/>
          <a:lstStyle>
            <a:lvl1pPr algn="l">
              <a:defRPr sz="3827">
                <a:solidFill>
                  <a:schemeClr val="tx1">
                    <a:tint val="75000"/>
                  </a:schemeClr>
                </a:solidFill>
              </a:defRPr>
            </a:lvl1pPr>
          </a:lstStyle>
          <a:p>
            <a:fld id="{DDF795C7-05E2-4CA5-AF09-BF3FCFFC1E78}" type="datetimeFigureOut">
              <a:rPr lang="zh-CN" altLang="en-US" smtClean="0"/>
              <a:pPr/>
              <a:t>2022/1/6</a:t>
            </a:fld>
            <a:endParaRPr lang="zh-CN" altLang="en-US"/>
          </a:p>
        </p:txBody>
      </p:sp>
      <p:sp>
        <p:nvSpPr>
          <p:cNvPr id="5" name="Footer Placeholder 4"/>
          <p:cNvSpPr>
            <a:spLocks noGrp="1"/>
          </p:cNvSpPr>
          <p:nvPr>
            <p:ph type="ftr" sz="quarter" idx="3"/>
          </p:nvPr>
        </p:nvSpPr>
        <p:spPr>
          <a:xfrm>
            <a:off x="9659511" y="38706061"/>
            <a:ext cx="9841766" cy="2223375"/>
          </a:xfrm>
          <a:prstGeom prst="rect">
            <a:avLst/>
          </a:prstGeom>
        </p:spPr>
        <p:txBody>
          <a:bodyPr vert="horz" lIns="91440" tIns="45720" rIns="91440" bIns="45720" rtlCol="0" anchor="ctr"/>
          <a:lstStyle>
            <a:lvl1pPr algn="ctr">
              <a:defRPr sz="3827">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0594807" y="38706061"/>
            <a:ext cx="6561177" cy="2223375"/>
          </a:xfrm>
          <a:prstGeom prst="rect">
            <a:avLst/>
          </a:prstGeom>
        </p:spPr>
        <p:txBody>
          <a:bodyPr vert="horz" lIns="91440" tIns="45720" rIns="91440" bIns="45720" rtlCol="0" anchor="ctr"/>
          <a:lstStyle>
            <a:lvl1pPr algn="r">
              <a:defRPr sz="3827">
                <a:solidFill>
                  <a:schemeClr val="tx1">
                    <a:tint val="75000"/>
                  </a:schemeClr>
                </a:solidFill>
              </a:defRPr>
            </a:lvl1pPr>
          </a:lstStyle>
          <a:p>
            <a:fld id="{37335B12-13B3-46EF-A63D-718050B7AD02}" type="slidenum">
              <a:rPr lang="zh-CN" altLang="en-US" smtClean="0"/>
              <a:pPr/>
              <a:t>‹#›</a:t>
            </a:fld>
            <a:endParaRPr lang="zh-CN" altLang="en-US"/>
          </a:p>
        </p:txBody>
      </p:sp>
    </p:spTree>
    <p:extLst>
      <p:ext uri="{BB962C8B-B14F-4D97-AF65-F5344CB8AC3E}">
        <p14:creationId xmlns:p14="http://schemas.microsoft.com/office/powerpoint/2010/main" val="6779904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916113" rtl="0" eaLnBrk="1" latinLnBrk="0" hangingPunct="1">
        <a:lnSpc>
          <a:spcPct val="90000"/>
        </a:lnSpc>
        <a:spcBef>
          <a:spcPct val="0"/>
        </a:spcBef>
        <a:buNone/>
        <a:defRPr sz="14032" kern="1200">
          <a:solidFill>
            <a:schemeClr val="tx1"/>
          </a:solidFill>
          <a:latin typeface="+mj-lt"/>
          <a:ea typeface="+mj-ea"/>
          <a:cs typeface="+mj-cs"/>
        </a:defRPr>
      </a:lvl1pPr>
    </p:titleStyle>
    <p:bodyStyle>
      <a:lvl1pPr marL="729028" indent="-729028" algn="l" defTabSz="2916113" rtl="0" eaLnBrk="1" latinLnBrk="0" hangingPunct="1">
        <a:lnSpc>
          <a:spcPct val="90000"/>
        </a:lnSpc>
        <a:spcBef>
          <a:spcPts val="3189"/>
        </a:spcBef>
        <a:buFont typeface="Arial" panose="020B0604020202020204" pitchFamily="34" charset="0"/>
        <a:buChar char="•"/>
        <a:defRPr sz="8929" kern="1200">
          <a:solidFill>
            <a:schemeClr val="tx1"/>
          </a:solidFill>
          <a:latin typeface="+mn-lt"/>
          <a:ea typeface="+mn-ea"/>
          <a:cs typeface="+mn-cs"/>
        </a:defRPr>
      </a:lvl1pPr>
      <a:lvl2pPr marL="2187085" indent="-729028" algn="l" defTabSz="2916113" rtl="0" eaLnBrk="1" latinLnBrk="0" hangingPunct="1">
        <a:lnSpc>
          <a:spcPct val="90000"/>
        </a:lnSpc>
        <a:spcBef>
          <a:spcPts val="1595"/>
        </a:spcBef>
        <a:buFont typeface="Arial" panose="020B0604020202020204" pitchFamily="34" charset="0"/>
        <a:buChar char="•"/>
        <a:defRPr sz="7654" kern="1200">
          <a:solidFill>
            <a:schemeClr val="tx1"/>
          </a:solidFill>
          <a:latin typeface="+mn-lt"/>
          <a:ea typeface="+mn-ea"/>
          <a:cs typeface="+mn-cs"/>
        </a:defRPr>
      </a:lvl2pPr>
      <a:lvl3pPr marL="3645141" indent="-729028" algn="l" defTabSz="2916113" rtl="0" eaLnBrk="1" latinLnBrk="0" hangingPunct="1">
        <a:lnSpc>
          <a:spcPct val="90000"/>
        </a:lnSpc>
        <a:spcBef>
          <a:spcPts val="1595"/>
        </a:spcBef>
        <a:buFont typeface="Arial" panose="020B0604020202020204" pitchFamily="34" charset="0"/>
        <a:buChar char="•"/>
        <a:defRPr sz="6378" kern="1200">
          <a:solidFill>
            <a:schemeClr val="tx1"/>
          </a:solidFill>
          <a:latin typeface="+mn-lt"/>
          <a:ea typeface="+mn-ea"/>
          <a:cs typeface="+mn-cs"/>
        </a:defRPr>
      </a:lvl3pPr>
      <a:lvl4pPr marL="5103198" indent="-729028" algn="l" defTabSz="2916113" rtl="0" eaLnBrk="1" latinLnBrk="0" hangingPunct="1">
        <a:lnSpc>
          <a:spcPct val="90000"/>
        </a:lnSpc>
        <a:spcBef>
          <a:spcPts val="1595"/>
        </a:spcBef>
        <a:buFont typeface="Arial" panose="020B0604020202020204" pitchFamily="34" charset="0"/>
        <a:buChar char="•"/>
        <a:defRPr sz="5740" kern="1200">
          <a:solidFill>
            <a:schemeClr val="tx1"/>
          </a:solidFill>
          <a:latin typeface="+mn-lt"/>
          <a:ea typeface="+mn-ea"/>
          <a:cs typeface="+mn-cs"/>
        </a:defRPr>
      </a:lvl4pPr>
      <a:lvl5pPr marL="6561254" indent="-729028" algn="l" defTabSz="2916113" rtl="0" eaLnBrk="1" latinLnBrk="0" hangingPunct="1">
        <a:lnSpc>
          <a:spcPct val="90000"/>
        </a:lnSpc>
        <a:spcBef>
          <a:spcPts val="1595"/>
        </a:spcBef>
        <a:buFont typeface="Arial" panose="020B0604020202020204" pitchFamily="34" charset="0"/>
        <a:buChar char="•"/>
        <a:defRPr sz="5740" kern="1200">
          <a:solidFill>
            <a:schemeClr val="tx1"/>
          </a:solidFill>
          <a:latin typeface="+mn-lt"/>
          <a:ea typeface="+mn-ea"/>
          <a:cs typeface="+mn-cs"/>
        </a:defRPr>
      </a:lvl5pPr>
      <a:lvl6pPr marL="8019311" indent="-729028" algn="l" defTabSz="2916113" rtl="0" eaLnBrk="1" latinLnBrk="0" hangingPunct="1">
        <a:lnSpc>
          <a:spcPct val="90000"/>
        </a:lnSpc>
        <a:spcBef>
          <a:spcPts val="1595"/>
        </a:spcBef>
        <a:buFont typeface="Arial" panose="020B0604020202020204" pitchFamily="34" charset="0"/>
        <a:buChar char="•"/>
        <a:defRPr sz="5740" kern="1200">
          <a:solidFill>
            <a:schemeClr val="tx1"/>
          </a:solidFill>
          <a:latin typeface="+mn-lt"/>
          <a:ea typeface="+mn-ea"/>
          <a:cs typeface="+mn-cs"/>
        </a:defRPr>
      </a:lvl6pPr>
      <a:lvl7pPr marL="9477367" indent="-729028" algn="l" defTabSz="2916113" rtl="0" eaLnBrk="1" latinLnBrk="0" hangingPunct="1">
        <a:lnSpc>
          <a:spcPct val="90000"/>
        </a:lnSpc>
        <a:spcBef>
          <a:spcPts val="1595"/>
        </a:spcBef>
        <a:buFont typeface="Arial" panose="020B0604020202020204" pitchFamily="34" charset="0"/>
        <a:buChar char="•"/>
        <a:defRPr sz="5740" kern="1200">
          <a:solidFill>
            <a:schemeClr val="tx1"/>
          </a:solidFill>
          <a:latin typeface="+mn-lt"/>
          <a:ea typeface="+mn-ea"/>
          <a:cs typeface="+mn-cs"/>
        </a:defRPr>
      </a:lvl7pPr>
      <a:lvl8pPr marL="10935424" indent="-729028" algn="l" defTabSz="2916113" rtl="0" eaLnBrk="1" latinLnBrk="0" hangingPunct="1">
        <a:lnSpc>
          <a:spcPct val="90000"/>
        </a:lnSpc>
        <a:spcBef>
          <a:spcPts val="1595"/>
        </a:spcBef>
        <a:buFont typeface="Arial" panose="020B0604020202020204" pitchFamily="34" charset="0"/>
        <a:buChar char="•"/>
        <a:defRPr sz="5740" kern="1200">
          <a:solidFill>
            <a:schemeClr val="tx1"/>
          </a:solidFill>
          <a:latin typeface="+mn-lt"/>
          <a:ea typeface="+mn-ea"/>
          <a:cs typeface="+mn-cs"/>
        </a:defRPr>
      </a:lvl8pPr>
      <a:lvl9pPr marL="12393480" indent="-729028" algn="l" defTabSz="2916113" rtl="0" eaLnBrk="1" latinLnBrk="0" hangingPunct="1">
        <a:lnSpc>
          <a:spcPct val="90000"/>
        </a:lnSpc>
        <a:spcBef>
          <a:spcPts val="1595"/>
        </a:spcBef>
        <a:buFont typeface="Arial" panose="020B0604020202020204" pitchFamily="34" charset="0"/>
        <a:buChar char="•"/>
        <a:defRPr sz="5740" kern="1200">
          <a:solidFill>
            <a:schemeClr val="tx1"/>
          </a:solidFill>
          <a:latin typeface="+mn-lt"/>
          <a:ea typeface="+mn-ea"/>
          <a:cs typeface="+mn-cs"/>
        </a:defRPr>
      </a:lvl9pPr>
    </p:bodyStyle>
    <p:otherStyle>
      <a:defPPr>
        <a:defRPr lang="en-US"/>
      </a:defPPr>
      <a:lvl1pPr marL="0" algn="l" defTabSz="2916113" rtl="0" eaLnBrk="1" latinLnBrk="0" hangingPunct="1">
        <a:defRPr sz="5740" kern="1200">
          <a:solidFill>
            <a:schemeClr val="tx1"/>
          </a:solidFill>
          <a:latin typeface="+mn-lt"/>
          <a:ea typeface="+mn-ea"/>
          <a:cs typeface="+mn-cs"/>
        </a:defRPr>
      </a:lvl1pPr>
      <a:lvl2pPr marL="1458057" algn="l" defTabSz="2916113" rtl="0" eaLnBrk="1" latinLnBrk="0" hangingPunct="1">
        <a:defRPr sz="5740" kern="1200">
          <a:solidFill>
            <a:schemeClr val="tx1"/>
          </a:solidFill>
          <a:latin typeface="+mn-lt"/>
          <a:ea typeface="+mn-ea"/>
          <a:cs typeface="+mn-cs"/>
        </a:defRPr>
      </a:lvl2pPr>
      <a:lvl3pPr marL="2916113" algn="l" defTabSz="2916113" rtl="0" eaLnBrk="1" latinLnBrk="0" hangingPunct="1">
        <a:defRPr sz="5740" kern="1200">
          <a:solidFill>
            <a:schemeClr val="tx1"/>
          </a:solidFill>
          <a:latin typeface="+mn-lt"/>
          <a:ea typeface="+mn-ea"/>
          <a:cs typeface="+mn-cs"/>
        </a:defRPr>
      </a:lvl3pPr>
      <a:lvl4pPr marL="4374170" algn="l" defTabSz="2916113" rtl="0" eaLnBrk="1" latinLnBrk="0" hangingPunct="1">
        <a:defRPr sz="5740" kern="1200">
          <a:solidFill>
            <a:schemeClr val="tx1"/>
          </a:solidFill>
          <a:latin typeface="+mn-lt"/>
          <a:ea typeface="+mn-ea"/>
          <a:cs typeface="+mn-cs"/>
        </a:defRPr>
      </a:lvl4pPr>
      <a:lvl5pPr marL="5832226" algn="l" defTabSz="2916113" rtl="0" eaLnBrk="1" latinLnBrk="0" hangingPunct="1">
        <a:defRPr sz="5740" kern="1200">
          <a:solidFill>
            <a:schemeClr val="tx1"/>
          </a:solidFill>
          <a:latin typeface="+mn-lt"/>
          <a:ea typeface="+mn-ea"/>
          <a:cs typeface="+mn-cs"/>
        </a:defRPr>
      </a:lvl5pPr>
      <a:lvl6pPr marL="7290283" algn="l" defTabSz="2916113" rtl="0" eaLnBrk="1" latinLnBrk="0" hangingPunct="1">
        <a:defRPr sz="5740" kern="1200">
          <a:solidFill>
            <a:schemeClr val="tx1"/>
          </a:solidFill>
          <a:latin typeface="+mn-lt"/>
          <a:ea typeface="+mn-ea"/>
          <a:cs typeface="+mn-cs"/>
        </a:defRPr>
      </a:lvl6pPr>
      <a:lvl7pPr marL="8748339" algn="l" defTabSz="2916113" rtl="0" eaLnBrk="1" latinLnBrk="0" hangingPunct="1">
        <a:defRPr sz="5740" kern="1200">
          <a:solidFill>
            <a:schemeClr val="tx1"/>
          </a:solidFill>
          <a:latin typeface="+mn-lt"/>
          <a:ea typeface="+mn-ea"/>
          <a:cs typeface="+mn-cs"/>
        </a:defRPr>
      </a:lvl7pPr>
      <a:lvl8pPr marL="10206396" algn="l" defTabSz="2916113" rtl="0" eaLnBrk="1" latinLnBrk="0" hangingPunct="1">
        <a:defRPr sz="5740" kern="1200">
          <a:solidFill>
            <a:schemeClr val="tx1"/>
          </a:solidFill>
          <a:latin typeface="+mn-lt"/>
          <a:ea typeface="+mn-ea"/>
          <a:cs typeface="+mn-cs"/>
        </a:defRPr>
      </a:lvl8pPr>
      <a:lvl9pPr marL="11664452" algn="l" defTabSz="2916113" rtl="0" eaLnBrk="1" latinLnBrk="0" hangingPunct="1">
        <a:defRPr sz="57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23173" y="3962752"/>
            <a:ext cx="25314440" cy="4154984"/>
          </a:xfrm>
          <a:prstGeom prst="rect">
            <a:avLst/>
          </a:prstGeom>
          <a:noFill/>
        </p:spPr>
        <p:txBody>
          <a:bodyPr wrap="square" rtlCol="0">
            <a:spAutoFit/>
          </a:bodyPr>
          <a:lstStyle/>
          <a:p>
            <a:pPr algn="ctr"/>
            <a:r>
              <a:rPr lang="en-US" altLang="zh-CN" sz="8800" b="1" dirty="0" smtClean="0"/>
              <a:t>Hydraulic </a:t>
            </a:r>
            <a:r>
              <a:rPr lang="en-US" altLang="zh-CN" sz="8800" b="1" dirty="0"/>
              <a:t>Control System Based on Adaptive Control </a:t>
            </a:r>
            <a:r>
              <a:rPr lang="en-US" altLang="zh-CN" sz="8800" b="1" dirty="0" smtClean="0"/>
              <a:t>Method</a:t>
            </a:r>
            <a:r>
              <a:rPr lang="en-US" altLang="zh-CN" sz="8800" dirty="0"/>
              <a:t/>
            </a:r>
            <a:br>
              <a:rPr lang="en-US" altLang="zh-CN" sz="8800" dirty="0"/>
            </a:br>
            <a:endParaRPr lang="en-US" altLang="zh-CN" sz="8800" b="1" dirty="0"/>
          </a:p>
        </p:txBody>
      </p:sp>
      <p:sp>
        <p:nvSpPr>
          <p:cNvPr id="8" name="TextBox 16"/>
          <p:cNvSpPr txBox="1"/>
          <p:nvPr/>
        </p:nvSpPr>
        <p:spPr>
          <a:xfrm>
            <a:off x="-61374" y="12060542"/>
            <a:ext cx="29160788" cy="6480000"/>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defPPr>
              <a:defRPr lang="zh-CN"/>
            </a:defPPr>
            <a:lvl1pPr algn="ctr" rtl="0" fontAlgn="base">
              <a:spcBef>
                <a:spcPct val="0"/>
              </a:spcBef>
              <a:spcAft>
                <a:spcPct val="0"/>
              </a:spcAft>
              <a:defRPr kern="1200">
                <a:solidFill>
                  <a:schemeClr val="lt1"/>
                </a:solidFill>
                <a:latin typeface="+mn-lt"/>
                <a:ea typeface="+mn-ea"/>
                <a:cs typeface="+mn-cs"/>
              </a:defRPr>
            </a:lvl1pPr>
            <a:lvl2pPr marL="457200" algn="ctr" rtl="0" fontAlgn="base">
              <a:spcBef>
                <a:spcPct val="0"/>
              </a:spcBef>
              <a:spcAft>
                <a:spcPct val="0"/>
              </a:spcAft>
              <a:defRPr kern="1200">
                <a:solidFill>
                  <a:schemeClr val="lt1"/>
                </a:solidFill>
                <a:latin typeface="+mn-lt"/>
                <a:ea typeface="+mn-ea"/>
                <a:cs typeface="+mn-cs"/>
              </a:defRPr>
            </a:lvl2pPr>
            <a:lvl3pPr marL="914400" algn="ctr" rtl="0" fontAlgn="base">
              <a:spcBef>
                <a:spcPct val="0"/>
              </a:spcBef>
              <a:spcAft>
                <a:spcPct val="0"/>
              </a:spcAft>
              <a:defRPr kern="1200">
                <a:solidFill>
                  <a:schemeClr val="lt1"/>
                </a:solidFill>
                <a:latin typeface="+mn-lt"/>
                <a:ea typeface="+mn-ea"/>
                <a:cs typeface="+mn-cs"/>
              </a:defRPr>
            </a:lvl3pPr>
            <a:lvl4pPr marL="1371600" algn="ctr" rtl="0" fontAlgn="base">
              <a:spcBef>
                <a:spcPct val="0"/>
              </a:spcBef>
              <a:spcAft>
                <a:spcPct val="0"/>
              </a:spcAft>
              <a:defRPr kern="1200">
                <a:solidFill>
                  <a:schemeClr val="lt1"/>
                </a:solidFill>
                <a:latin typeface="+mn-lt"/>
                <a:ea typeface="+mn-ea"/>
                <a:cs typeface="+mn-cs"/>
              </a:defRPr>
            </a:lvl4pPr>
            <a:lvl5pPr marL="1828800" algn="ctr"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just">
              <a:defRPr/>
            </a:pPr>
            <a:endParaRPr lang="en-US" altLang="zh-CN" sz="5400" dirty="0">
              <a:latin typeface="Times New Roman" panose="02020603050405020304" pitchFamily="18" charset="0"/>
              <a:cs typeface="Times New Roman" panose="02020603050405020304" pitchFamily="18" charset="0"/>
            </a:endParaRPr>
          </a:p>
          <a:p>
            <a:pPr algn="just">
              <a:defRPr/>
            </a:pPr>
            <a:endParaRPr lang="en-US" altLang="zh-CN" sz="5400" dirty="0">
              <a:latin typeface="Times New Roman" panose="02020603050405020304" pitchFamily="18" charset="0"/>
              <a:cs typeface="Times New Roman" panose="02020603050405020304" pitchFamily="18" charset="0"/>
            </a:endParaRPr>
          </a:p>
          <a:p>
            <a:pPr algn="just">
              <a:defRPr/>
            </a:pPr>
            <a:endParaRPr lang="en-US" altLang="zh-CN" sz="5400" dirty="0">
              <a:latin typeface="Times New Roman" panose="02020603050405020304" pitchFamily="18" charset="0"/>
              <a:cs typeface="Times New Roman" panose="02020603050405020304" pitchFamily="18" charset="0"/>
            </a:endParaRPr>
          </a:p>
          <a:p>
            <a:pPr algn="just">
              <a:defRPr/>
            </a:pPr>
            <a:endParaRPr lang="en-US" altLang="zh-CN" sz="5400" dirty="0">
              <a:latin typeface="Times New Roman" panose="02020603050405020304" pitchFamily="18" charset="0"/>
              <a:cs typeface="Times New Roman" panose="02020603050405020304" pitchFamily="18" charset="0"/>
            </a:endParaRPr>
          </a:p>
          <a:p>
            <a:pPr algn="just">
              <a:defRPr/>
            </a:pPr>
            <a:endParaRPr lang="en-US" altLang="zh-CN" sz="5400" dirty="0">
              <a:latin typeface="Times New Roman" panose="02020603050405020304" pitchFamily="18" charset="0"/>
              <a:cs typeface="Times New Roman" panose="02020603050405020304" pitchFamily="18" charset="0"/>
            </a:endParaRPr>
          </a:p>
          <a:p>
            <a:pPr algn="just">
              <a:defRPr/>
            </a:pPr>
            <a:endParaRPr lang="zh-CN" altLang="en-US" sz="5400" dirty="0">
              <a:latin typeface="Times New Roman" panose="02020603050405020304" pitchFamily="18" charset="0"/>
              <a:cs typeface="Times New Roman" panose="02020603050405020304" pitchFamily="18" charset="0"/>
            </a:endParaRPr>
          </a:p>
        </p:txBody>
      </p:sp>
      <p:cxnSp>
        <p:nvCxnSpPr>
          <p:cNvPr id="10" name="直接连接符 9"/>
          <p:cNvCxnSpPr/>
          <p:nvPr/>
        </p:nvCxnSpPr>
        <p:spPr>
          <a:xfrm>
            <a:off x="-41002" y="18725939"/>
            <a:ext cx="29201788" cy="0"/>
          </a:xfrm>
          <a:prstGeom prst="line">
            <a:avLst/>
          </a:prstGeom>
          <a:ln w="254000">
            <a:solidFill>
              <a:srgbClr val="00B0F0"/>
            </a:solidFill>
          </a:ln>
        </p:spPr>
        <p:style>
          <a:lnRef idx="1">
            <a:schemeClr val="accent1"/>
          </a:lnRef>
          <a:fillRef idx="0">
            <a:schemeClr val="accent1"/>
          </a:fillRef>
          <a:effectRef idx="0">
            <a:schemeClr val="accent1"/>
          </a:effectRef>
          <a:fontRef idx="minor">
            <a:schemeClr val="tx1"/>
          </a:fontRef>
        </p:style>
      </p:cxnSp>
      <p:sp>
        <p:nvSpPr>
          <p:cNvPr id="11" name="TextBox 16"/>
          <p:cNvSpPr txBox="1"/>
          <p:nvPr/>
        </p:nvSpPr>
        <p:spPr>
          <a:xfrm>
            <a:off x="-61374" y="12318893"/>
            <a:ext cx="29213383" cy="6186309"/>
          </a:xfrm>
          <a:prstGeom prst="rect">
            <a:avLst/>
          </a:prstGeom>
          <a:noFill/>
        </p:spPr>
        <p:style>
          <a:lnRef idx="1">
            <a:schemeClr val="accent5"/>
          </a:lnRef>
          <a:fillRef idx="3">
            <a:schemeClr val="accent5"/>
          </a:fillRef>
          <a:effectRef idx="2">
            <a:schemeClr val="accent5"/>
          </a:effectRef>
          <a:fontRef idx="minor">
            <a:schemeClr val="lt1"/>
          </a:fontRef>
        </p:style>
        <p:txBody>
          <a:bodyPr wrap="square">
            <a:spAutoFit/>
          </a:bodyPr>
          <a:lstStyle>
            <a:defPPr>
              <a:defRPr lang="zh-CN"/>
            </a:defPPr>
            <a:lvl1pPr algn="ctr" rtl="0" fontAlgn="base">
              <a:spcBef>
                <a:spcPct val="0"/>
              </a:spcBef>
              <a:spcAft>
                <a:spcPct val="0"/>
              </a:spcAft>
              <a:defRPr kern="1200">
                <a:solidFill>
                  <a:schemeClr val="lt1"/>
                </a:solidFill>
                <a:latin typeface="+mn-lt"/>
                <a:ea typeface="+mn-ea"/>
                <a:cs typeface="+mn-cs"/>
              </a:defRPr>
            </a:lvl1pPr>
            <a:lvl2pPr marL="457200" algn="ctr" rtl="0" fontAlgn="base">
              <a:spcBef>
                <a:spcPct val="0"/>
              </a:spcBef>
              <a:spcAft>
                <a:spcPct val="0"/>
              </a:spcAft>
              <a:defRPr kern="1200">
                <a:solidFill>
                  <a:schemeClr val="lt1"/>
                </a:solidFill>
                <a:latin typeface="+mn-lt"/>
                <a:ea typeface="+mn-ea"/>
                <a:cs typeface="+mn-cs"/>
              </a:defRPr>
            </a:lvl2pPr>
            <a:lvl3pPr marL="914400" algn="ctr" rtl="0" fontAlgn="base">
              <a:spcBef>
                <a:spcPct val="0"/>
              </a:spcBef>
              <a:spcAft>
                <a:spcPct val="0"/>
              </a:spcAft>
              <a:defRPr kern="1200">
                <a:solidFill>
                  <a:schemeClr val="lt1"/>
                </a:solidFill>
                <a:latin typeface="+mn-lt"/>
                <a:ea typeface="+mn-ea"/>
                <a:cs typeface="+mn-cs"/>
              </a:defRPr>
            </a:lvl3pPr>
            <a:lvl4pPr marL="1371600" algn="ctr" rtl="0" fontAlgn="base">
              <a:spcBef>
                <a:spcPct val="0"/>
              </a:spcBef>
              <a:spcAft>
                <a:spcPct val="0"/>
              </a:spcAft>
              <a:defRPr kern="1200">
                <a:solidFill>
                  <a:schemeClr val="lt1"/>
                </a:solidFill>
                <a:latin typeface="+mn-lt"/>
                <a:ea typeface="+mn-ea"/>
                <a:cs typeface="+mn-cs"/>
              </a:defRPr>
            </a:lvl4pPr>
            <a:lvl5pPr marL="1828800" algn="ctr"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just">
              <a:defRPr/>
            </a:pPr>
            <a:r>
              <a:rPr lang="en-US" altLang="zh-CN" sz="6000" dirty="0">
                <a:latin typeface="Arial" pitchFamily="34" charset="0"/>
                <a:cs typeface="Arial" pitchFamily="34" charset="0"/>
              </a:rPr>
              <a:t>Abstract</a:t>
            </a:r>
          </a:p>
          <a:p>
            <a:pPr algn="just">
              <a:defRPr/>
            </a:pPr>
            <a:r>
              <a:rPr lang="en-US" altLang="zh-CN" sz="4800" dirty="0">
                <a:latin typeface="Times New Roman" panose="02020603050405020304" pitchFamily="18" charset="0"/>
                <a:cs typeface="Times New Roman" panose="02020603050405020304" pitchFamily="18" charset="0"/>
              </a:rPr>
              <a:t>     </a:t>
            </a:r>
            <a:r>
              <a:rPr lang="en-US" altLang="zh-CN" sz="4800" dirty="0" smtClean="0">
                <a:latin typeface="Times New Roman" panose="02020603050405020304" pitchFamily="18" charset="0"/>
                <a:cs typeface="Times New Roman" panose="02020603050405020304" pitchFamily="18" charset="0"/>
              </a:rPr>
              <a:t>   </a:t>
            </a:r>
            <a:r>
              <a:rPr lang="en-GB" altLang="zh-CN" sz="4800" dirty="0" smtClean="0">
                <a:latin typeface="Times New Roman" panose="02020603050405020304" pitchFamily="18" charset="0"/>
                <a:cs typeface="Times New Roman" panose="02020603050405020304" pitchFamily="18" charset="0"/>
              </a:rPr>
              <a:t>Traditional </a:t>
            </a:r>
            <a:r>
              <a:rPr lang="en-GB" altLang="zh-CN" sz="4800" dirty="0">
                <a:latin typeface="Times New Roman" panose="02020603050405020304" pitchFamily="18" charset="0"/>
                <a:cs typeface="Times New Roman" panose="02020603050405020304" pitchFamily="18" charset="0"/>
              </a:rPr>
              <a:t>hydraulic control systems mostly use fixed-step observation control algorithms. </a:t>
            </a:r>
            <a:r>
              <a:rPr lang="en-GB" altLang="zh-CN" sz="4800" dirty="0">
                <a:latin typeface="Times New Roman" panose="02020603050405020304" pitchFamily="18" charset="0"/>
                <a:cs typeface="Times New Roman" panose="02020603050405020304" pitchFamily="18" charset="0"/>
              </a:rPr>
              <a:t>Aiming at the shortcomings of fixed-step observation control algorithms that have low control accuracy and poor control efficiency, this paper proposes a hydraulic control system based on an adaptive algorithm. Using this control system, experiments were carried out with force tooling and a certain type of high-speed rail as the test objects. The experimental results show that the hydraulic control system based on the adaptive control algorithm has fast hydraulic loading speed, high loading accuracy, and high performance. </a:t>
            </a:r>
            <a:r>
              <a:rPr lang="en-GB" altLang="zh-CN" sz="4800" dirty="0">
                <a:latin typeface="Times New Roman" panose="02020603050405020304" pitchFamily="18" charset="0"/>
                <a:cs typeface="Times New Roman" panose="02020603050405020304" pitchFamily="18" charset="0"/>
              </a:rPr>
              <a:t>The realization of the advantages of forward and reverse two-way adjustment of the hydraulic loading force has verified the superiority of this control algorithm</a:t>
            </a:r>
            <a:r>
              <a:rPr lang="en-GB" altLang="zh-CN" sz="4800" dirty="0" smtClean="0">
                <a:latin typeface="Times New Roman" panose="02020603050405020304" pitchFamily="18" charset="0"/>
                <a:cs typeface="Times New Roman" panose="02020603050405020304" pitchFamily="18" charset="0"/>
              </a:rPr>
              <a:t>.</a:t>
            </a:r>
            <a:endParaRPr lang="zh-CN" altLang="zh-CN" sz="4800" dirty="0">
              <a:latin typeface="Times New Roman" panose="02020603050405020304" pitchFamily="18" charset="0"/>
              <a:cs typeface="Times New Roman" panose="02020603050405020304" pitchFamily="18" charset="0"/>
            </a:endParaRPr>
          </a:p>
        </p:txBody>
      </p:sp>
      <p:sp>
        <p:nvSpPr>
          <p:cNvPr id="23" name="文本框 22">
            <a:extLst>
              <a:ext uri="{FF2B5EF4-FFF2-40B4-BE49-F238E27FC236}">
                <a16:creationId xmlns:a16="http://schemas.microsoft.com/office/drawing/2014/main" xmlns="" id="{D99DA195-20AA-4D0E-B60F-052C4C7BCAF8}"/>
              </a:ext>
            </a:extLst>
          </p:cNvPr>
          <p:cNvSpPr txBox="1"/>
          <p:nvPr/>
        </p:nvSpPr>
        <p:spPr>
          <a:xfrm>
            <a:off x="9373772" y="8298597"/>
            <a:ext cx="9788802" cy="2800767"/>
          </a:xfrm>
          <a:prstGeom prst="rect">
            <a:avLst/>
          </a:prstGeom>
          <a:noFill/>
        </p:spPr>
        <p:txBody>
          <a:bodyPr wrap="square">
            <a:spAutoFit/>
          </a:bodyPr>
          <a:lstStyle/>
          <a:p>
            <a:pPr algn="ctr"/>
            <a:r>
              <a:rPr lang="en-US" altLang="zh-CN" sz="4400" dirty="0" err="1">
                <a:latin typeface="Times New Roman" panose="02020603050405020304" pitchFamily="18" charset="0"/>
                <a:cs typeface="Times New Roman" panose="02020603050405020304" pitchFamily="18" charset="0"/>
              </a:rPr>
              <a:t>Keqiang</a:t>
            </a:r>
            <a:r>
              <a:rPr lang="en-US" altLang="zh-CN" sz="4400" dirty="0">
                <a:latin typeface="Times New Roman" panose="02020603050405020304" pitchFamily="18" charset="0"/>
                <a:cs typeface="Times New Roman" panose="02020603050405020304" pitchFamily="18" charset="0"/>
              </a:rPr>
              <a:t> Liu</a:t>
            </a:r>
            <a:endParaRPr lang="zh-CN" altLang="zh-CN" sz="4400" dirty="0">
              <a:latin typeface="Times New Roman" panose="02020603050405020304" pitchFamily="18" charset="0"/>
              <a:cs typeface="Times New Roman" panose="02020603050405020304" pitchFamily="18" charset="0"/>
            </a:endParaRPr>
          </a:p>
          <a:p>
            <a:pPr algn="ctr"/>
            <a:r>
              <a:rPr lang="en-US" altLang="zh-CN" sz="4400" dirty="0" err="1">
                <a:latin typeface="Times New Roman" panose="02020603050405020304" pitchFamily="18" charset="0"/>
                <a:cs typeface="Times New Roman" panose="02020603050405020304" pitchFamily="18" charset="0"/>
              </a:rPr>
              <a:t>Crrc</a:t>
            </a:r>
            <a:r>
              <a:rPr lang="en-US" altLang="zh-CN" sz="4400" dirty="0">
                <a:latin typeface="Times New Roman" panose="02020603050405020304" pitchFamily="18" charset="0"/>
                <a:cs typeface="Times New Roman" panose="02020603050405020304" pitchFamily="18" charset="0"/>
              </a:rPr>
              <a:t> Qingdao </a:t>
            </a:r>
            <a:r>
              <a:rPr lang="en-US" altLang="zh-CN" sz="4400" dirty="0" err="1">
                <a:latin typeface="Times New Roman" panose="02020603050405020304" pitchFamily="18" charset="0"/>
                <a:cs typeface="Times New Roman" panose="02020603050405020304" pitchFamily="18" charset="0"/>
              </a:rPr>
              <a:t>Sifang</a:t>
            </a:r>
            <a:r>
              <a:rPr lang="en-US" altLang="zh-CN" sz="4400" dirty="0">
                <a:latin typeface="Times New Roman" panose="02020603050405020304" pitchFamily="18" charset="0"/>
                <a:cs typeface="Times New Roman" panose="02020603050405020304" pitchFamily="18" charset="0"/>
              </a:rPr>
              <a:t> Rolling Stock Research Institute Co., Ltd.</a:t>
            </a:r>
            <a:endParaRPr lang="zh-CN" altLang="zh-CN" sz="4400" dirty="0">
              <a:latin typeface="Times New Roman" panose="02020603050405020304" pitchFamily="18" charset="0"/>
              <a:cs typeface="Times New Roman" panose="02020603050405020304" pitchFamily="18" charset="0"/>
            </a:endParaRPr>
          </a:p>
          <a:p>
            <a:pPr algn="ctr"/>
            <a:r>
              <a:rPr lang="en-US" altLang="zh-CN" sz="4400" dirty="0">
                <a:latin typeface="Times New Roman" panose="02020603050405020304" pitchFamily="18" charset="0"/>
                <a:cs typeface="Times New Roman" panose="02020603050405020304" pitchFamily="18" charset="0"/>
              </a:rPr>
              <a:t>Qingdao, 266000, Shandong, </a:t>
            </a:r>
            <a:r>
              <a:rPr lang="en-US" altLang="zh-CN" sz="4400" dirty="0" smtClean="0">
                <a:latin typeface="Times New Roman" panose="02020603050405020304" pitchFamily="18" charset="0"/>
                <a:cs typeface="Times New Roman" panose="02020603050405020304" pitchFamily="18" charset="0"/>
              </a:rPr>
              <a:t>China</a:t>
            </a:r>
            <a:endParaRPr lang="zh-CN" altLang="zh-CN" sz="4400" dirty="0">
              <a:latin typeface="Times New Roman" panose="02020603050405020304" pitchFamily="18" charset="0"/>
              <a:cs typeface="Times New Roman" panose="02020603050405020304" pitchFamily="18" charset="0"/>
            </a:endParaRPr>
          </a:p>
        </p:txBody>
      </p:sp>
      <p:sp>
        <p:nvSpPr>
          <p:cNvPr id="25" name="文本框 24">
            <a:extLst>
              <a:ext uri="{FF2B5EF4-FFF2-40B4-BE49-F238E27FC236}">
                <a16:creationId xmlns:a16="http://schemas.microsoft.com/office/drawing/2014/main" xmlns="" id="{AB2CDD55-FFD0-4F0D-BE19-FDB0BC1C837B}"/>
              </a:ext>
            </a:extLst>
          </p:cNvPr>
          <p:cNvSpPr txBox="1"/>
          <p:nvPr/>
        </p:nvSpPr>
        <p:spPr>
          <a:xfrm>
            <a:off x="92608" y="8308515"/>
            <a:ext cx="9756325" cy="3708708"/>
          </a:xfrm>
          <a:prstGeom prst="rect">
            <a:avLst/>
          </a:prstGeom>
          <a:noFill/>
        </p:spPr>
        <p:txBody>
          <a:bodyPr wrap="square">
            <a:spAutoFit/>
          </a:bodyPr>
          <a:lstStyle/>
          <a:p>
            <a:pPr algn="ctr"/>
            <a:r>
              <a:rPr lang="en-US" altLang="zh-CN" sz="4400" dirty="0" err="1">
                <a:latin typeface="Times New Roman" panose="02020603050405020304" pitchFamily="18" charset="0"/>
                <a:cs typeface="Times New Roman" panose="02020603050405020304" pitchFamily="18" charset="0"/>
              </a:rPr>
              <a:t>Xingtian</a:t>
            </a:r>
            <a:r>
              <a:rPr lang="en-US" altLang="zh-CN" sz="4400" dirty="0">
                <a:latin typeface="Times New Roman" panose="02020603050405020304" pitchFamily="18" charset="0"/>
                <a:cs typeface="Times New Roman" panose="02020603050405020304" pitchFamily="18" charset="0"/>
              </a:rPr>
              <a:t> Zhang</a:t>
            </a:r>
            <a:endParaRPr lang="zh-CN" altLang="zh-CN" sz="4400" dirty="0">
              <a:latin typeface="Times New Roman" panose="02020603050405020304" pitchFamily="18" charset="0"/>
              <a:cs typeface="Times New Roman" panose="02020603050405020304" pitchFamily="18" charset="0"/>
            </a:endParaRPr>
          </a:p>
          <a:p>
            <a:pPr algn="ctr"/>
            <a:r>
              <a:rPr lang="en-US" altLang="zh-CN" sz="4400" dirty="0" err="1">
                <a:latin typeface="Times New Roman" panose="02020603050405020304" pitchFamily="18" charset="0"/>
                <a:cs typeface="Times New Roman" panose="02020603050405020304" pitchFamily="18" charset="0"/>
              </a:rPr>
              <a:t>Crrc</a:t>
            </a:r>
            <a:r>
              <a:rPr lang="en-US" altLang="zh-CN" sz="4400" dirty="0">
                <a:latin typeface="Times New Roman" panose="02020603050405020304" pitchFamily="18" charset="0"/>
                <a:cs typeface="Times New Roman" panose="02020603050405020304" pitchFamily="18" charset="0"/>
              </a:rPr>
              <a:t> Qingdao </a:t>
            </a:r>
            <a:r>
              <a:rPr lang="en-US" altLang="zh-CN" sz="4400" dirty="0" err="1">
                <a:latin typeface="Times New Roman" panose="02020603050405020304" pitchFamily="18" charset="0"/>
                <a:cs typeface="Times New Roman" panose="02020603050405020304" pitchFamily="18" charset="0"/>
              </a:rPr>
              <a:t>Sifang</a:t>
            </a:r>
            <a:r>
              <a:rPr lang="en-US" altLang="zh-CN" sz="4400" dirty="0">
                <a:latin typeface="Times New Roman" panose="02020603050405020304" pitchFamily="18" charset="0"/>
                <a:cs typeface="Times New Roman" panose="02020603050405020304" pitchFamily="18" charset="0"/>
              </a:rPr>
              <a:t> Rolling Stock Research Institute Co., Ltd. </a:t>
            </a:r>
            <a:endParaRPr lang="zh-CN" altLang="zh-CN" sz="4400" dirty="0">
              <a:latin typeface="Times New Roman" panose="02020603050405020304" pitchFamily="18" charset="0"/>
              <a:cs typeface="Times New Roman" panose="02020603050405020304" pitchFamily="18" charset="0"/>
            </a:endParaRPr>
          </a:p>
          <a:p>
            <a:pPr algn="ctr"/>
            <a:r>
              <a:rPr lang="en-US" altLang="zh-CN" sz="4400" dirty="0">
                <a:latin typeface="Times New Roman" panose="02020603050405020304" pitchFamily="18" charset="0"/>
                <a:cs typeface="Times New Roman" panose="02020603050405020304" pitchFamily="18" charset="0"/>
              </a:rPr>
              <a:t>Qingdao, 266000, Shandong, China</a:t>
            </a:r>
            <a:endParaRPr lang="zh-CN" altLang="zh-CN" sz="4400" dirty="0">
              <a:latin typeface="Times New Roman" panose="02020603050405020304" pitchFamily="18" charset="0"/>
              <a:cs typeface="Times New Roman" panose="02020603050405020304" pitchFamily="18" charset="0"/>
            </a:endParaRPr>
          </a:p>
          <a:p>
            <a:pPr algn="ctr">
              <a:spcBef>
                <a:spcPts val="1800"/>
              </a:spcBef>
              <a:spcAft>
                <a:spcPts val="200"/>
              </a:spcAft>
            </a:pPr>
            <a:endParaRPr lang="zh-CN" altLang="zh-CN" sz="4400" dirty="0">
              <a:effectLst/>
              <a:latin typeface="Times New Roman" panose="02020603050405020304" pitchFamily="18" charset="0"/>
              <a:ea typeface="宋体" panose="02010600030101010101" pitchFamily="2" charset="-122"/>
            </a:endParaRPr>
          </a:p>
        </p:txBody>
      </p:sp>
      <p:pic>
        <p:nvPicPr>
          <p:cNvPr id="2" name="图片 1"/>
          <p:cNvPicPr>
            <a:picLocks noChangeAspect="1"/>
          </p:cNvPicPr>
          <p:nvPr/>
        </p:nvPicPr>
        <p:blipFill>
          <a:blip r:embed="rId3"/>
          <a:stretch>
            <a:fillRect/>
          </a:stretch>
        </p:blipFill>
        <p:spPr>
          <a:xfrm>
            <a:off x="0" y="-521253"/>
            <a:ext cx="29160786" cy="3556647"/>
          </a:xfrm>
          <a:prstGeom prst="rect">
            <a:avLst/>
          </a:prstGeom>
        </p:spPr>
      </p:pic>
      <p:sp>
        <p:nvSpPr>
          <p:cNvPr id="9" name="文本框 8"/>
          <p:cNvSpPr txBox="1"/>
          <p:nvPr/>
        </p:nvSpPr>
        <p:spPr>
          <a:xfrm>
            <a:off x="18681325" y="7907613"/>
            <a:ext cx="10400383" cy="3477875"/>
          </a:xfrm>
          <a:prstGeom prst="rect">
            <a:avLst/>
          </a:prstGeom>
          <a:noFill/>
        </p:spPr>
        <p:txBody>
          <a:bodyPr wrap="square" rtlCol="0">
            <a:spAutoFit/>
          </a:bodyPr>
          <a:lstStyle/>
          <a:p>
            <a:pPr algn="ctr"/>
            <a:r>
              <a:rPr lang="en-US" altLang="zh-CN" sz="4400" dirty="0">
                <a:latin typeface="Times New Roman" panose="02020603050405020304" pitchFamily="18" charset="0"/>
                <a:cs typeface="Times New Roman" panose="02020603050405020304" pitchFamily="18" charset="0"/>
              </a:rPr>
              <a:t>Yue Zhao*</a:t>
            </a:r>
            <a:endParaRPr lang="zh-CN" altLang="zh-CN" sz="4400" dirty="0">
              <a:latin typeface="Times New Roman" panose="02020603050405020304" pitchFamily="18" charset="0"/>
              <a:cs typeface="Times New Roman" panose="02020603050405020304" pitchFamily="18" charset="0"/>
            </a:endParaRPr>
          </a:p>
          <a:p>
            <a:pPr algn="ctr"/>
            <a:r>
              <a:rPr lang="en-US" altLang="zh-CN" sz="4400" dirty="0">
                <a:latin typeface="Times New Roman" panose="02020603050405020304" pitchFamily="18" charset="0"/>
                <a:cs typeface="Times New Roman" panose="02020603050405020304" pitchFamily="18" charset="0"/>
              </a:rPr>
              <a:t>Qingdao JARI Industrial Control Technology Co., Ltd.</a:t>
            </a:r>
            <a:endParaRPr lang="zh-CN" altLang="zh-CN" sz="4400" dirty="0">
              <a:latin typeface="Times New Roman" panose="02020603050405020304" pitchFamily="18" charset="0"/>
              <a:cs typeface="Times New Roman" panose="02020603050405020304" pitchFamily="18" charset="0"/>
            </a:endParaRPr>
          </a:p>
          <a:p>
            <a:pPr algn="ctr"/>
            <a:r>
              <a:rPr lang="en-US" altLang="zh-CN" sz="4400" dirty="0">
                <a:latin typeface="Times New Roman" panose="02020603050405020304" pitchFamily="18" charset="0"/>
                <a:cs typeface="Times New Roman" panose="02020603050405020304" pitchFamily="18" charset="0"/>
              </a:rPr>
              <a:t>Qingdao, 266061, Shandong, China</a:t>
            </a:r>
            <a:endParaRPr lang="zh-CN" altLang="zh-CN" sz="4400" dirty="0">
              <a:latin typeface="Times New Roman" panose="02020603050405020304" pitchFamily="18" charset="0"/>
              <a:cs typeface="Times New Roman" panose="02020603050405020304" pitchFamily="18" charset="0"/>
            </a:endParaRPr>
          </a:p>
          <a:p>
            <a:pPr algn="ctr"/>
            <a:r>
              <a:rPr lang="en-US" altLang="zh-CN" sz="4400" dirty="0" smtClean="0">
                <a:latin typeface="Times New Roman" panose="02020603050405020304" pitchFamily="18" charset="0"/>
                <a:cs typeface="Times New Roman" panose="02020603050405020304" pitchFamily="18" charset="0"/>
              </a:rPr>
              <a:t>happy_everyday_edu@163.com</a:t>
            </a:r>
            <a:endParaRPr lang="zh-CN" altLang="zh-CN" sz="4400" dirty="0">
              <a:latin typeface="Times New Roman" panose="02020603050405020304" pitchFamily="18" charset="0"/>
              <a:cs typeface="Times New Roman" panose="02020603050405020304" pitchFamily="18" charset="0"/>
            </a:endParaRPr>
          </a:p>
        </p:txBody>
      </p:sp>
      <p:pic>
        <p:nvPicPr>
          <p:cNvPr id="13" name="图片 12"/>
          <p:cNvPicPr>
            <a:picLocks noChangeAspect="1"/>
          </p:cNvPicPr>
          <p:nvPr/>
        </p:nvPicPr>
        <p:blipFill>
          <a:blip r:embed="rId4"/>
          <a:stretch>
            <a:fillRect/>
          </a:stretch>
        </p:blipFill>
        <p:spPr>
          <a:xfrm>
            <a:off x="5530594" y="19215596"/>
            <a:ext cx="17475157" cy="11957816"/>
          </a:xfrm>
          <a:prstGeom prst="rect">
            <a:avLst/>
          </a:prstGeom>
        </p:spPr>
      </p:pic>
      <p:pic>
        <p:nvPicPr>
          <p:cNvPr id="14" name="图片 13"/>
          <p:cNvPicPr>
            <a:picLocks noChangeAspect="1"/>
          </p:cNvPicPr>
          <p:nvPr/>
        </p:nvPicPr>
        <p:blipFill>
          <a:blip r:embed="rId5"/>
          <a:stretch>
            <a:fillRect/>
          </a:stretch>
        </p:blipFill>
        <p:spPr>
          <a:xfrm>
            <a:off x="6439259" y="31052519"/>
            <a:ext cx="7606746" cy="10386496"/>
          </a:xfrm>
          <a:prstGeom prst="rect">
            <a:avLst/>
          </a:prstGeom>
        </p:spPr>
      </p:pic>
      <p:pic>
        <p:nvPicPr>
          <p:cNvPr id="19" name="图片 18"/>
          <p:cNvPicPr>
            <a:picLocks noChangeAspect="1"/>
          </p:cNvPicPr>
          <p:nvPr/>
        </p:nvPicPr>
        <p:blipFill>
          <a:blip r:embed="rId6"/>
          <a:stretch>
            <a:fillRect/>
          </a:stretch>
        </p:blipFill>
        <p:spPr>
          <a:xfrm>
            <a:off x="14954670" y="31052519"/>
            <a:ext cx="7453309" cy="10628283"/>
          </a:xfrm>
          <a:prstGeom prst="rect">
            <a:avLst/>
          </a:prstGeom>
        </p:spPr>
      </p:pic>
    </p:spTree>
    <p:extLst>
      <p:ext uri="{BB962C8B-B14F-4D97-AF65-F5344CB8AC3E}">
        <p14:creationId xmlns:p14="http://schemas.microsoft.com/office/powerpoint/2010/main" val="919145447"/>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250</TotalTime>
  <Words>192</Words>
  <Application>Microsoft Office PowerPoint</Application>
  <PresentationFormat>自定义</PresentationFormat>
  <Paragraphs>18</Paragraphs>
  <Slides>1</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宋体</vt:lpstr>
      <vt:lpstr>Arial</vt:lpstr>
      <vt:lpstr>Calibri</vt:lpstr>
      <vt:lpstr>Calibri Light</vt:lpstr>
      <vt:lpstr>Times New Roman</vt:lpstr>
      <vt:lpstr>Office 主题</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Z</cp:lastModifiedBy>
  <cp:revision>37</cp:revision>
  <dcterms:created xsi:type="dcterms:W3CDTF">2017-06-26T05:33:13Z</dcterms:created>
  <dcterms:modified xsi:type="dcterms:W3CDTF">2022-01-06T01:33:42Z</dcterms:modified>
</cp:coreProperties>
</file>