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576000" cy="27432000"/>
  <p:notesSz cx="6858000" cy="9144000"/>
  <p:defaultTextStyle>
    <a:defPPr>
      <a:defRPr lang="zh-CN"/>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54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465768" y="5791206"/>
            <a:ext cx="26483872" cy="13318324"/>
          </a:xfrm>
        </p:spPr>
        <p:txBody>
          <a:bodyPr anchor="b"/>
          <a:lstStyle>
            <a:lvl1pPr>
              <a:defRPr sz="288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3465768" y="19109520"/>
            <a:ext cx="26483872" cy="3445680"/>
          </a:xfrm>
        </p:spPr>
        <p:txBody>
          <a:bodyPr anchor="t"/>
          <a:lstStyle>
            <a:lvl1pPr marL="0" indent="0" algn="l">
              <a:buNone/>
              <a:defRPr cap="all">
                <a:solidFill>
                  <a:schemeClr val="bg2">
                    <a:lumMod val="40000"/>
                    <a:lumOff val="60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149078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3465774" y="19202348"/>
            <a:ext cx="26483868" cy="2266952"/>
          </a:xfrm>
        </p:spPr>
        <p:txBody>
          <a:bodyPr anchor="b">
            <a:normAutofit/>
          </a:bodyPr>
          <a:lstStyle>
            <a:lvl1pPr algn="l">
              <a:defRPr sz="96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465768" y="2743200"/>
            <a:ext cx="26483872" cy="145626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3465772" y="21469300"/>
            <a:ext cx="26483864" cy="1974848"/>
          </a:xfrm>
        </p:spPr>
        <p:txBody>
          <a:bodyPr>
            <a:normAutofit/>
          </a:bodyPr>
          <a:lstStyle>
            <a:lvl1pPr marL="0" indent="0">
              <a:buNone/>
              <a:defRPr sz="48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86794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3465768" y="5791200"/>
            <a:ext cx="26483872" cy="7924800"/>
          </a:xfrm>
        </p:spPr>
        <p:txBody>
          <a:bodyPr/>
          <a:lstStyle>
            <a:lvl1pPr>
              <a:defRPr sz="19200"/>
            </a:lvl1pPr>
          </a:lstStyle>
          <a:p>
            <a:r>
              <a:rPr lang="zh-CN" altLang="en-US" smtClean="0"/>
              <a:t>单击此处编辑母版标题样式</a:t>
            </a:r>
            <a:endParaRPr lang="en-US" dirty="0"/>
          </a:p>
        </p:txBody>
      </p:sp>
      <p:sp>
        <p:nvSpPr>
          <p:cNvPr id="8" name="Text Placeholder 3"/>
          <p:cNvSpPr>
            <a:spLocks noGrp="1"/>
          </p:cNvSpPr>
          <p:nvPr>
            <p:ph type="body" sz="half" idx="2"/>
          </p:nvPr>
        </p:nvSpPr>
        <p:spPr>
          <a:xfrm>
            <a:off x="3465768" y="14630400"/>
            <a:ext cx="26483872" cy="9448800"/>
          </a:xfrm>
        </p:spPr>
        <p:txBody>
          <a:bodyPr anchor="ctr">
            <a:normAutofit/>
          </a:bodyPr>
          <a:lstStyle>
            <a:lvl1pPr marL="0" indent="0">
              <a:buNone/>
              <a:defRPr sz="72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904695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4725638" y="5791200"/>
            <a:ext cx="24004196" cy="9293496"/>
          </a:xfrm>
        </p:spPr>
        <p:txBody>
          <a:bodyPr/>
          <a:lstStyle>
            <a:lvl1pPr>
              <a:defRPr sz="19200"/>
            </a:lvl1pPr>
          </a:lstStyle>
          <a:p>
            <a:r>
              <a:rPr lang="zh-CN" altLang="en-US" smtClean="0"/>
              <a:t>单击此处编辑母版标题样式</a:t>
            </a:r>
            <a:endParaRPr lang="en-US" dirty="0"/>
          </a:p>
        </p:txBody>
      </p:sp>
      <p:sp>
        <p:nvSpPr>
          <p:cNvPr id="11" name="Text Placeholder 3"/>
          <p:cNvSpPr>
            <a:spLocks noGrp="1"/>
          </p:cNvSpPr>
          <p:nvPr>
            <p:ph type="body" sz="half" idx="14"/>
          </p:nvPr>
        </p:nvSpPr>
        <p:spPr>
          <a:xfrm>
            <a:off x="5792710" y="15084696"/>
            <a:ext cx="21844636" cy="1368696"/>
          </a:xfrm>
        </p:spPr>
        <p:txBody>
          <a:bodyPr vert="horz" lIns="91440" tIns="45720" rIns="91440" bIns="45720" rtlCol="0" anchor="t">
            <a:normAutofit/>
          </a:bodyPr>
          <a:lstStyle>
            <a:lvl1pPr marL="0" indent="0">
              <a:buNone/>
              <a:defRPr lang="en-US" sz="5600" b="0" i="0" kern="1200" cap="small" dirty="0">
                <a:solidFill>
                  <a:schemeClr val="bg2">
                    <a:lumMod val="40000"/>
                    <a:lumOff val="60000"/>
                  </a:schemeClr>
                </a:solidFill>
                <a:latin typeface="+mj-lt"/>
                <a:ea typeface="+mj-ea"/>
                <a:cs typeface="+mj-cs"/>
              </a:defRPr>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marL="0" lvl="0" indent="0">
              <a:buNone/>
            </a:pPr>
            <a:r>
              <a:rPr lang="zh-CN" altLang="en-US" smtClean="0"/>
              <a:t>单击此处编辑母版文本样式</a:t>
            </a:r>
          </a:p>
        </p:txBody>
      </p:sp>
      <p:sp>
        <p:nvSpPr>
          <p:cNvPr id="10" name="Text Placeholder 3"/>
          <p:cNvSpPr>
            <a:spLocks noGrp="1"/>
          </p:cNvSpPr>
          <p:nvPr>
            <p:ph type="body" sz="half" idx="2"/>
          </p:nvPr>
        </p:nvSpPr>
        <p:spPr>
          <a:xfrm>
            <a:off x="3465768" y="17402628"/>
            <a:ext cx="26483872" cy="6705600"/>
          </a:xfrm>
        </p:spPr>
        <p:txBody>
          <a:bodyPr anchor="ctr">
            <a:normAutofit/>
          </a:bodyPr>
          <a:lstStyle>
            <a:lvl1pPr marL="0" indent="0">
              <a:buNone/>
              <a:defRPr sz="72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
        <p:nvSpPr>
          <p:cNvPr id="12" name="TextBox 11"/>
          <p:cNvSpPr txBox="1"/>
          <p:nvPr/>
        </p:nvSpPr>
        <p:spPr>
          <a:xfrm>
            <a:off x="2695590" y="3885014"/>
            <a:ext cx="2406364" cy="760208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48800" dirty="0"/>
              <a:t>“</a:t>
            </a:r>
          </a:p>
        </p:txBody>
      </p:sp>
      <p:sp>
        <p:nvSpPr>
          <p:cNvPr id="15" name="TextBox 14"/>
          <p:cNvSpPr txBox="1"/>
          <p:nvPr/>
        </p:nvSpPr>
        <p:spPr>
          <a:xfrm>
            <a:off x="27998762" y="10455150"/>
            <a:ext cx="2406364" cy="760208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48800" dirty="0"/>
              <a:t>”</a:t>
            </a:r>
          </a:p>
        </p:txBody>
      </p:sp>
    </p:spTree>
    <p:extLst>
      <p:ext uri="{BB962C8B-B14F-4D97-AF65-F5344CB8AC3E}">
        <p14:creationId xmlns:p14="http://schemas.microsoft.com/office/powerpoint/2010/main" val="1664305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3465766" y="12496804"/>
            <a:ext cx="26483876" cy="6612720"/>
          </a:xfrm>
        </p:spPr>
        <p:txBody>
          <a:bodyPr anchor="b"/>
          <a:lstStyle>
            <a:lvl1pPr algn="l">
              <a:defRPr sz="16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465768" y="19109524"/>
            <a:ext cx="26483872" cy="3441600"/>
          </a:xfrm>
        </p:spPr>
        <p:txBody>
          <a:bodyPr anchor="t"/>
          <a:lstStyle>
            <a:lvl1pPr marL="0" indent="0" algn="l">
              <a:buNone/>
              <a:defRPr sz="8000" cap="none">
                <a:solidFill>
                  <a:schemeClr val="bg2">
                    <a:lumMod val="40000"/>
                    <a:lumOff val="6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769594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68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899338" y="7924800"/>
            <a:ext cx="8842900"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16" name="Text Placeholder 3"/>
          <p:cNvSpPr>
            <a:spLocks noGrp="1"/>
          </p:cNvSpPr>
          <p:nvPr>
            <p:ph type="body" sz="half" idx="15"/>
          </p:nvPr>
        </p:nvSpPr>
        <p:spPr>
          <a:xfrm>
            <a:off x="1957900" y="10668000"/>
            <a:ext cx="8784336"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Text Placeholder 4"/>
          <p:cNvSpPr>
            <a:spLocks noGrp="1"/>
          </p:cNvSpPr>
          <p:nvPr>
            <p:ph type="body" sz="quarter" idx="3"/>
          </p:nvPr>
        </p:nvSpPr>
        <p:spPr>
          <a:xfrm>
            <a:off x="11654016" y="7924800"/>
            <a:ext cx="8811016"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19" name="Text Placeholder 3"/>
          <p:cNvSpPr>
            <a:spLocks noGrp="1"/>
          </p:cNvSpPr>
          <p:nvPr>
            <p:ph type="body" sz="half" idx="16"/>
          </p:nvPr>
        </p:nvSpPr>
        <p:spPr>
          <a:xfrm>
            <a:off x="11622346" y="10668000"/>
            <a:ext cx="8842684"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21379668" y="7924800"/>
            <a:ext cx="879863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20" name="Text Placeholder 3"/>
          <p:cNvSpPr>
            <a:spLocks noGrp="1"/>
          </p:cNvSpPr>
          <p:nvPr>
            <p:ph type="body" sz="half" idx="17"/>
          </p:nvPr>
        </p:nvSpPr>
        <p:spPr>
          <a:xfrm>
            <a:off x="21379668" y="10668000"/>
            <a:ext cx="8798632" cy="14357352"/>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cxnSp>
        <p:nvCxnSpPr>
          <p:cNvPr id="17" name="Straight Connector 16"/>
          <p:cNvCxnSpPr/>
          <p:nvPr/>
        </p:nvCxnSpPr>
        <p:spPr>
          <a:xfrm>
            <a:off x="11181336" y="8534400"/>
            <a:ext cx="0" cy="158496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0892120" y="8534400"/>
            <a:ext cx="0" cy="15867528"/>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710762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68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957900" y="17003796"/>
            <a:ext cx="8822448"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29" name="Picture Placeholder 2"/>
          <p:cNvSpPr>
            <a:spLocks noGrp="1" noChangeAspect="1"/>
          </p:cNvSpPr>
          <p:nvPr>
            <p:ph type="pic" idx="15"/>
          </p:nvPr>
        </p:nvSpPr>
        <p:spPr>
          <a:xfrm>
            <a:off x="1957900" y="8839200"/>
            <a:ext cx="8822448"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2" name="Text Placeholder 3"/>
          <p:cNvSpPr>
            <a:spLocks noGrp="1"/>
          </p:cNvSpPr>
          <p:nvPr>
            <p:ph type="body" sz="half" idx="18"/>
          </p:nvPr>
        </p:nvSpPr>
        <p:spPr>
          <a:xfrm>
            <a:off x="1957900" y="19308850"/>
            <a:ext cx="8822448"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Text Placeholder 4"/>
          <p:cNvSpPr>
            <a:spLocks noGrp="1"/>
          </p:cNvSpPr>
          <p:nvPr>
            <p:ph type="body" sz="quarter" idx="3"/>
          </p:nvPr>
        </p:nvSpPr>
        <p:spPr>
          <a:xfrm>
            <a:off x="11671168" y="17003796"/>
            <a:ext cx="8793864"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30" name="Picture Placeholder 2"/>
          <p:cNvSpPr>
            <a:spLocks noGrp="1" noChangeAspect="1"/>
          </p:cNvSpPr>
          <p:nvPr>
            <p:ph type="pic" idx="21"/>
          </p:nvPr>
        </p:nvSpPr>
        <p:spPr>
          <a:xfrm>
            <a:off x="11671164" y="8839200"/>
            <a:ext cx="8793864"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3" name="Text Placeholder 3"/>
          <p:cNvSpPr>
            <a:spLocks noGrp="1"/>
          </p:cNvSpPr>
          <p:nvPr>
            <p:ph type="body" sz="half" idx="19"/>
          </p:nvPr>
        </p:nvSpPr>
        <p:spPr>
          <a:xfrm>
            <a:off x="11667104" y="19308846"/>
            <a:ext cx="8805512"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21379668" y="17003796"/>
            <a:ext cx="879863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31" name="Picture Placeholder 2"/>
          <p:cNvSpPr>
            <a:spLocks noGrp="1" noChangeAspect="1"/>
          </p:cNvSpPr>
          <p:nvPr>
            <p:ph type="pic" idx="22"/>
          </p:nvPr>
        </p:nvSpPr>
        <p:spPr>
          <a:xfrm>
            <a:off x="21379664" y="8839200"/>
            <a:ext cx="8798632" cy="6096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24" name="Text Placeholder 3"/>
          <p:cNvSpPr>
            <a:spLocks noGrp="1"/>
          </p:cNvSpPr>
          <p:nvPr>
            <p:ph type="body" sz="half" idx="20"/>
          </p:nvPr>
        </p:nvSpPr>
        <p:spPr>
          <a:xfrm>
            <a:off x="21379298" y="19308838"/>
            <a:ext cx="8810284" cy="2636756"/>
          </a:xfrm>
        </p:spPr>
        <p:txBody>
          <a:bodyPr anchor="t">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cxnSp>
        <p:nvCxnSpPr>
          <p:cNvPr id="19" name="Straight Connector 18"/>
          <p:cNvCxnSpPr/>
          <p:nvPr/>
        </p:nvCxnSpPr>
        <p:spPr>
          <a:xfrm>
            <a:off x="11181336" y="8534400"/>
            <a:ext cx="0" cy="158496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892120" y="8534400"/>
            <a:ext cx="0" cy="15867528"/>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558596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nchor="t" anchorCtr="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786180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919130" y="1720858"/>
            <a:ext cx="5259172" cy="23304500"/>
          </a:xfrm>
        </p:spPr>
        <p:txBody>
          <a:bodyPr vert="eaVert" anchor="b" anchorCtr="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957900" y="3092820"/>
            <a:ext cx="22275248" cy="2193253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3232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62147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3465774" y="11446938"/>
            <a:ext cx="26483868" cy="7662588"/>
          </a:xfrm>
        </p:spPr>
        <p:txBody>
          <a:bodyPr anchor="b"/>
          <a:lstStyle>
            <a:lvl1pPr algn="l">
              <a:defRPr sz="16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465768" y="19109524"/>
            <a:ext cx="26483872" cy="3441600"/>
          </a:xfrm>
        </p:spPr>
        <p:txBody>
          <a:bodyPr anchor="t"/>
          <a:lstStyle>
            <a:lvl1pPr marL="0" indent="0" algn="l">
              <a:buNone/>
              <a:defRPr sz="8000" cap="all">
                <a:solidFill>
                  <a:schemeClr val="bg2">
                    <a:lumMod val="40000"/>
                    <a:lumOff val="6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24954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3310802" y="8242306"/>
            <a:ext cx="13192452" cy="167830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6967902" y="8224374"/>
            <a:ext cx="13192460" cy="16800980"/>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382728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3310800" y="7620000"/>
            <a:ext cx="13192448"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4" name="Content Placeholder 3"/>
          <p:cNvSpPr>
            <a:spLocks noGrp="1"/>
          </p:cNvSpPr>
          <p:nvPr>
            <p:ph sz="half" idx="2"/>
          </p:nvPr>
        </p:nvSpPr>
        <p:spPr>
          <a:xfrm>
            <a:off x="3310802" y="10058400"/>
            <a:ext cx="13192452" cy="149669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6967906" y="7620000"/>
            <a:ext cx="13192452" cy="2305048"/>
          </a:xfrm>
        </p:spPr>
        <p:txBody>
          <a:bodyPr anchor="b">
            <a:noAutofit/>
          </a:bodyPr>
          <a:lstStyle>
            <a:lvl1pPr marL="0" indent="0">
              <a:buNone/>
              <a:defRPr sz="9600" b="0">
                <a:solidFill>
                  <a:schemeClr val="bg2">
                    <a:lumMod val="40000"/>
                    <a:lumOff val="60000"/>
                  </a:schemeClr>
                </a:solidFill>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zh-CN" altLang="en-US" smtClean="0"/>
              <a:t>单击此处编辑母版文本样式</a:t>
            </a:r>
          </a:p>
        </p:txBody>
      </p:sp>
      <p:sp>
        <p:nvSpPr>
          <p:cNvPr id="6" name="Content Placeholder 5"/>
          <p:cNvSpPr>
            <a:spLocks noGrp="1"/>
          </p:cNvSpPr>
          <p:nvPr>
            <p:ph sz="quarter" idx="4"/>
          </p:nvPr>
        </p:nvSpPr>
        <p:spPr>
          <a:xfrm>
            <a:off x="16967906" y="10058400"/>
            <a:ext cx="13192452" cy="14966952"/>
          </a:xfrm>
        </p:spPr>
        <p:txBody>
          <a:bodyPr>
            <a:normAutofit/>
          </a:bodyPr>
          <a:lstStyle>
            <a:lvl1pPr>
              <a:defRPr sz="7200"/>
            </a:lvl1pPr>
            <a:lvl2pPr>
              <a:defRPr sz="6400"/>
            </a:lvl2pPr>
            <a:lvl3pPr>
              <a:defRPr sz="5600"/>
            </a:lvl3pPr>
            <a:lvl4pPr>
              <a:defRPr sz="4800"/>
            </a:lvl4pPr>
            <a:lvl5pPr>
              <a:defRPr sz="4800"/>
            </a:lvl5pPr>
            <a:lvl6pPr>
              <a:defRPr sz="4800"/>
            </a:lvl6pPr>
            <a:lvl7pPr>
              <a:defRPr sz="4800"/>
            </a:lvl7pPr>
            <a:lvl8pPr>
              <a:defRPr sz="4800"/>
            </a:lvl8pPr>
            <a:lvl9pPr>
              <a:defRPr sz="4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191351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7" name="Date Placeholder 2"/>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3"/>
          <p:cNvSpPr>
            <a:spLocks noGrp="1"/>
          </p:cNvSpPr>
          <p:nvPr>
            <p:ph type="ftr" sz="quarter" idx="11"/>
          </p:nvPr>
        </p:nvSpPr>
        <p:spPr/>
        <p:txBody>
          <a:bodyPr/>
          <a:lstStyle/>
          <a:p>
            <a:endParaRPr lang="zh-CN" altLang="en-US"/>
          </a:p>
        </p:txBody>
      </p:sp>
      <p:sp>
        <p:nvSpPr>
          <p:cNvPr id="6" name="Slide Number Placeholder 4"/>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4014075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2"/>
          <p:cNvSpPr>
            <a:spLocks noGrp="1"/>
          </p:cNvSpPr>
          <p:nvPr>
            <p:ph type="ftr" sz="quarter" idx="11"/>
          </p:nvPr>
        </p:nvSpPr>
        <p:spPr/>
        <p:txBody>
          <a:bodyPr/>
          <a:lstStyle/>
          <a:p>
            <a:endParaRPr lang="zh-CN" altLang="en-US"/>
          </a:p>
        </p:txBody>
      </p:sp>
      <p:sp>
        <p:nvSpPr>
          <p:cNvPr id="6" name="Slide Number Placeholder 3"/>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2877938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3465764" y="5791200"/>
            <a:ext cx="10205848" cy="5791200"/>
          </a:xfrm>
        </p:spPr>
        <p:txBody>
          <a:bodyPr anchor="b"/>
          <a:lstStyle>
            <a:lvl1pPr algn="l">
              <a:defRPr sz="96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4357590" y="5791200"/>
            <a:ext cx="15592052" cy="18288000"/>
          </a:xfrm>
        </p:spPr>
        <p:txBody>
          <a:bodyPr anchor="ctr">
            <a:normAutofit/>
          </a:bodyPr>
          <a:lstStyle>
            <a:lvl1pPr>
              <a:defRPr sz="8000"/>
            </a:lvl1pPr>
            <a:lvl2pPr>
              <a:defRPr sz="7200"/>
            </a:lvl2pPr>
            <a:lvl3pPr>
              <a:defRPr sz="6400"/>
            </a:lvl3pPr>
            <a:lvl4pPr>
              <a:defRPr sz="5600"/>
            </a:lvl4pPr>
            <a:lvl5pPr>
              <a:defRPr sz="5600"/>
            </a:lvl5pPr>
            <a:lvl6pPr>
              <a:defRPr sz="5600"/>
            </a:lvl6pPr>
            <a:lvl7pPr>
              <a:defRPr sz="5600"/>
            </a:lvl7pPr>
            <a:lvl8pPr>
              <a:defRPr sz="5600"/>
            </a:lvl8pPr>
            <a:lvl9pPr>
              <a:defRPr sz="5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3465764" y="12517126"/>
            <a:ext cx="10205848" cy="11582396"/>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7" name="Date Placeholder 4"/>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5" name="Footer Placeholder 5"/>
          <p:cNvSpPr>
            <a:spLocks noGrp="1"/>
          </p:cNvSpPr>
          <p:nvPr>
            <p:ph type="ftr" sz="quarter" idx="11"/>
          </p:nvPr>
        </p:nvSpPr>
        <p:spPr/>
        <p:txBody>
          <a:bodyPr/>
          <a:lstStyle/>
          <a:p>
            <a:endParaRPr lang="zh-CN" altLang="en-US"/>
          </a:p>
        </p:txBody>
      </p:sp>
      <p:sp>
        <p:nvSpPr>
          <p:cNvPr id="6"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71995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3462624" y="7416768"/>
            <a:ext cx="15282696" cy="6299232"/>
          </a:xfrm>
        </p:spPr>
        <p:txBody>
          <a:bodyPr anchor="b">
            <a:normAutofit/>
          </a:bodyPr>
          <a:lstStyle>
            <a:lvl1pPr algn="l">
              <a:defRPr sz="14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20854070" y="4572000"/>
            <a:ext cx="9603700" cy="18288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3465764" y="14630400"/>
            <a:ext cx="15258912" cy="5486400"/>
          </a:xfrm>
        </p:spPr>
        <p:txBody>
          <a:bodyPr>
            <a:normAutofit/>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9BCC43-1048-4C08-A63A-1C80D3DD5D4D}"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14545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25197728" y="6705600"/>
            <a:ext cx="11277600" cy="112776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22759328" y="-1828800"/>
            <a:ext cx="6400800" cy="64008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25197728" y="24384000"/>
            <a:ext cx="3962400" cy="39624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15952" y="10668000"/>
            <a:ext cx="16764000" cy="16764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3359152" y="11582400"/>
            <a:ext cx="9448800" cy="94488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30982576" y="0"/>
            <a:ext cx="2743200" cy="439783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38840" y="1810872"/>
            <a:ext cx="28221520" cy="5602120"/>
          </a:xfrm>
          <a:prstGeom prst="rect">
            <a:avLst/>
          </a:prstGeom>
        </p:spPr>
        <p:txBody>
          <a:bodyPr vert="horz" lIns="91440" tIns="45720" rIns="91440" bIns="45720" rtlCol="0" anchor="t">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3310800" y="8211702"/>
            <a:ext cx="26846616" cy="1678192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rot="5400000">
            <a:off x="29979958" y="7315086"/>
            <a:ext cx="3962396" cy="914636"/>
          </a:xfrm>
          <a:prstGeom prst="rect">
            <a:avLst/>
          </a:prstGeom>
        </p:spPr>
        <p:txBody>
          <a:bodyPr vert="horz" lIns="91440" tIns="45720" rIns="91440" bIns="45720" rtlCol="0" anchor="t"/>
          <a:lstStyle>
            <a:lvl1pPr algn="l">
              <a:defRPr sz="4400" b="0" i="0">
                <a:solidFill>
                  <a:schemeClr val="tx1">
                    <a:tint val="75000"/>
                    <a:alpha val="60000"/>
                  </a:schemeClr>
                </a:solidFill>
              </a:defRPr>
            </a:lvl1pPr>
          </a:lstStyle>
          <a:p>
            <a:fld id="{A99BCC43-1048-4C08-A63A-1C80D3DD5D4D}" type="datetimeFigureOut">
              <a:rPr lang="zh-CN" altLang="en-US" smtClean="0"/>
              <a:t>2022/1/6 Thursday</a:t>
            </a:fld>
            <a:endParaRPr lang="zh-CN" altLang="en-US"/>
          </a:p>
        </p:txBody>
      </p:sp>
      <p:sp>
        <p:nvSpPr>
          <p:cNvPr id="5" name="Footer Placeholder 4"/>
          <p:cNvSpPr>
            <a:spLocks noGrp="1"/>
          </p:cNvSpPr>
          <p:nvPr>
            <p:ph type="ftr" sz="quarter" idx="3"/>
          </p:nvPr>
        </p:nvSpPr>
        <p:spPr>
          <a:xfrm rot="5400000">
            <a:off x="24933342" y="13053484"/>
            <a:ext cx="15439180" cy="914640"/>
          </a:xfrm>
          <a:prstGeom prst="rect">
            <a:avLst/>
          </a:prstGeom>
        </p:spPr>
        <p:txBody>
          <a:bodyPr vert="horz" lIns="91440" tIns="45720" rIns="91440" bIns="45720" rtlCol="0" anchor="b"/>
          <a:lstStyle>
            <a:lvl1pPr algn="l">
              <a:defRPr sz="4400" b="0" i="0">
                <a:solidFill>
                  <a:schemeClr val="tx1">
                    <a:tint val="75000"/>
                    <a:alpha val="60000"/>
                  </a:schemeClr>
                </a:solidFill>
              </a:defRPr>
            </a:lvl1pPr>
          </a:lstStyle>
          <a:p>
            <a:endParaRPr lang="zh-CN" altLang="en-US"/>
          </a:p>
        </p:txBody>
      </p:sp>
      <p:sp>
        <p:nvSpPr>
          <p:cNvPr id="6" name="Slide Number Placeholder 5"/>
          <p:cNvSpPr>
            <a:spLocks noGrp="1"/>
          </p:cNvSpPr>
          <p:nvPr>
            <p:ph type="sldNum" sz="quarter" idx="4"/>
          </p:nvPr>
        </p:nvSpPr>
        <p:spPr bwMode="gray">
          <a:xfrm>
            <a:off x="31065726" y="1182946"/>
            <a:ext cx="2515252" cy="3070748"/>
          </a:xfrm>
          <a:prstGeom prst="rect">
            <a:avLst/>
          </a:prstGeom>
        </p:spPr>
        <p:txBody>
          <a:bodyPr vert="horz" lIns="91440" tIns="45720" rIns="91440" bIns="45720" rtlCol="0" anchor="b"/>
          <a:lstStyle>
            <a:lvl1pPr algn="ctr">
              <a:defRPr sz="11204" b="0" i="0">
                <a:solidFill>
                  <a:schemeClr val="tx1">
                    <a:tint val="75000"/>
                  </a:schemeClr>
                </a:solidFill>
              </a:defRPr>
            </a:lvl1pPr>
          </a:lstStyle>
          <a:p>
            <a:fld id="{2E43BE28-DB1B-4714-B3BF-156874A4BAE2}" type="slidenum">
              <a:rPr lang="zh-CN" altLang="en-US" smtClean="0"/>
              <a:t>‹#›</a:t>
            </a:fld>
            <a:endParaRPr lang="zh-CN" altLang="en-US"/>
          </a:p>
        </p:txBody>
      </p:sp>
    </p:spTree>
    <p:extLst>
      <p:ext uri="{BB962C8B-B14F-4D97-AF65-F5344CB8AC3E}">
        <p14:creationId xmlns:p14="http://schemas.microsoft.com/office/powerpoint/2010/main" val="39296237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1828828" rtl="0" eaLnBrk="1" latinLnBrk="0" hangingPunct="1">
        <a:spcBef>
          <a:spcPct val="0"/>
        </a:spcBef>
        <a:buNone/>
        <a:defRPr sz="168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371624" indent="-1371624" algn="l" defTabSz="1828828" rtl="0" eaLnBrk="1" latinLnBrk="0" hangingPunct="1">
        <a:spcBef>
          <a:spcPts val="4000"/>
        </a:spcBef>
        <a:spcAft>
          <a:spcPts val="0"/>
        </a:spcAft>
        <a:buClr>
          <a:schemeClr val="bg2">
            <a:lumMod val="40000"/>
            <a:lumOff val="60000"/>
          </a:schemeClr>
        </a:buClr>
        <a:buSzPct val="80000"/>
        <a:buFont typeface="Wingdings 3" charset="2"/>
        <a:buChar char=""/>
        <a:defRPr sz="8000" b="0" i="0" kern="1200">
          <a:solidFill>
            <a:schemeClr val="tx1"/>
          </a:solidFill>
          <a:latin typeface="+mj-lt"/>
          <a:ea typeface="+mj-ea"/>
          <a:cs typeface="+mj-cs"/>
        </a:defRPr>
      </a:lvl1pPr>
      <a:lvl2pPr marL="2971848" indent="-1143020" algn="l" defTabSz="1828828" rtl="0" eaLnBrk="1" latinLnBrk="0" hangingPunct="1">
        <a:spcBef>
          <a:spcPts val="4000"/>
        </a:spcBef>
        <a:spcAft>
          <a:spcPts val="0"/>
        </a:spcAft>
        <a:buClr>
          <a:schemeClr val="bg2">
            <a:lumMod val="40000"/>
            <a:lumOff val="60000"/>
          </a:schemeClr>
        </a:buClr>
        <a:buSzPct val="80000"/>
        <a:buFont typeface="Wingdings 3" charset="2"/>
        <a:buChar char=""/>
        <a:defRPr sz="7200" b="0" i="0" kern="1200">
          <a:solidFill>
            <a:schemeClr val="tx1"/>
          </a:solidFill>
          <a:latin typeface="+mj-lt"/>
          <a:ea typeface="+mj-ea"/>
          <a:cs typeface="+mj-cs"/>
        </a:defRPr>
      </a:lvl2pPr>
      <a:lvl3pPr marL="4572080"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6400" b="0" i="0" kern="1200">
          <a:solidFill>
            <a:schemeClr val="tx1"/>
          </a:solidFill>
          <a:latin typeface="+mj-lt"/>
          <a:ea typeface="+mj-ea"/>
          <a:cs typeface="+mj-cs"/>
        </a:defRPr>
      </a:lvl3pPr>
      <a:lvl4pPr marL="640090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4pPr>
      <a:lvl5pPr marL="822973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5pPr>
      <a:lvl6pPr marL="1005856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6pPr>
      <a:lvl7pPr marL="1188739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7pPr>
      <a:lvl8pPr marL="13716228"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8pPr>
      <a:lvl9pPr marL="15545056" indent="-914416" algn="l" defTabSz="1828828" rtl="0" eaLnBrk="1" latinLnBrk="0" hangingPunct="1">
        <a:spcBef>
          <a:spcPts val="4000"/>
        </a:spcBef>
        <a:spcAft>
          <a:spcPts val="0"/>
        </a:spcAft>
        <a:buClr>
          <a:schemeClr val="bg2">
            <a:lumMod val="40000"/>
            <a:lumOff val="60000"/>
          </a:schemeClr>
        </a:buClr>
        <a:buSzPct val="80000"/>
        <a:buFont typeface="Wingdings 3" charset="2"/>
        <a:buChar char=""/>
        <a:defRPr sz="5600" b="0" i="0" kern="1200">
          <a:solidFill>
            <a:schemeClr val="tx1"/>
          </a:solidFill>
          <a:latin typeface="+mj-lt"/>
          <a:ea typeface="+mj-ea"/>
          <a:cs typeface="+mj-cs"/>
        </a:defRPr>
      </a:lvl9pPr>
    </p:bodyStyle>
    <p:otherStyle>
      <a:defPPr>
        <a:defRPr lang="en-US"/>
      </a:defPPr>
      <a:lvl1pPr marL="0" algn="l" defTabSz="1828828" rtl="0" eaLnBrk="1" latinLnBrk="0" hangingPunct="1">
        <a:defRPr sz="7200" kern="1200">
          <a:solidFill>
            <a:schemeClr val="tx1"/>
          </a:solidFill>
          <a:latin typeface="+mn-lt"/>
          <a:ea typeface="+mn-ea"/>
          <a:cs typeface="+mn-cs"/>
        </a:defRPr>
      </a:lvl1pPr>
      <a:lvl2pPr marL="1828828" algn="l" defTabSz="1828828" rtl="0" eaLnBrk="1" latinLnBrk="0" hangingPunct="1">
        <a:defRPr sz="7200" kern="1200">
          <a:solidFill>
            <a:schemeClr val="tx1"/>
          </a:solidFill>
          <a:latin typeface="+mn-lt"/>
          <a:ea typeface="+mn-ea"/>
          <a:cs typeface="+mn-cs"/>
        </a:defRPr>
      </a:lvl2pPr>
      <a:lvl3pPr marL="3657660" algn="l" defTabSz="1828828" rtl="0" eaLnBrk="1" latinLnBrk="0" hangingPunct="1">
        <a:defRPr sz="7200" kern="1200">
          <a:solidFill>
            <a:schemeClr val="tx1"/>
          </a:solidFill>
          <a:latin typeface="+mn-lt"/>
          <a:ea typeface="+mn-ea"/>
          <a:cs typeface="+mn-cs"/>
        </a:defRPr>
      </a:lvl3pPr>
      <a:lvl4pPr marL="5486488" algn="l" defTabSz="1828828" rtl="0" eaLnBrk="1" latinLnBrk="0" hangingPunct="1">
        <a:defRPr sz="7200" kern="1200">
          <a:solidFill>
            <a:schemeClr val="tx1"/>
          </a:solidFill>
          <a:latin typeface="+mn-lt"/>
          <a:ea typeface="+mn-ea"/>
          <a:cs typeface="+mn-cs"/>
        </a:defRPr>
      </a:lvl4pPr>
      <a:lvl5pPr marL="7315324" algn="l" defTabSz="1828828" rtl="0" eaLnBrk="1" latinLnBrk="0" hangingPunct="1">
        <a:defRPr sz="7200" kern="1200">
          <a:solidFill>
            <a:schemeClr val="tx1"/>
          </a:solidFill>
          <a:latin typeface="+mn-lt"/>
          <a:ea typeface="+mn-ea"/>
          <a:cs typeface="+mn-cs"/>
        </a:defRPr>
      </a:lvl5pPr>
      <a:lvl6pPr marL="9144152" algn="l" defTabSz="1828828" rtl="0" eaLnBrk="1" latinLnBrk="0" hangingPunct="1">
        <a:defRPr sz="7200" kern="1200">
          <a:solidFill>
            <a:schemeClr val="tx1"/>
          </a:solidFill>
          <a:latin typeface="+mn-lt"/>
          <a:ea typeface="+mn-ea"/>
          <a:cs typeface="+mn-cs"/>
        </a:defRPr>
      </a:lvl6pPr>
      <a:lvl7pPr marL="10972984" algn="l" defTabSz="1828828" rtl="0" eaLnBrk="1" latinLnBrk="0" hangingPunct="1">
        <a:defRPr sz="7200" kern="1200">
          <a:solidFill>
            <a:schemeClr val="tx1"/>
          </a:solidFill>
          <a:latin typeface="+mn-lt"/>
          <a:ea typeface="+mn-ea"/>
          <a:cs typeface="+mn-cs"/>
        </a:defRPr>
      </a:lvl7pPr>
      <a:lvl8pPr marL="12801812" algn="l" defTabSz="1828828" rtl="0" eaLnBrk="1" latinLnBrk="0" hangingPunct="1">
        <a:defRPr sz="7200" kern="1200">
          <a:solidFill>
            <a:schemeClr val="tx1"/>
          </a:solidFill>
          <a:latin typeface="+mn-lt"/>
          <a:ea typeface="+mn-ea"/>
          <a:cs typeface="+mn-cs"/>
        </a:defRPr>
      </a:lvl8pPr>
      <a:lvl9pPr marL="14630644" algn="l" defTabSz="1828828"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347011" y="1035912"/>
            <a:ext cx="25226682" cy="2123658"/>
          </a:xfrm>
          <a:prstGeom prst="rect">
            <a:avLst/>
          </a:prstGeom>
        </p:spPr>
        <p:txBody>
          <a:bodyPr wrap="square">
            <a:spAutoFit/>
          </a:bodyPr>
          <a:lstStyle/>
          <a:p>
            <a:pPr algn="ctr">
              <a:spcAft>
                <a:spcPts val="600"/>
              </a:spcAft>
            </a:pPr>
            <a:r>
              <a:rPr lang="en-US" altLang="zh-CN" sz="6600" b="1" dirty="0">
                <a:latin typeface="Arial" panose="020B0604020202020204" pitchFamily="34" charset="0"/>
                <a:ea typeface="MS Mincho"/>
                <a:cs typeface="Arial" panose="020B0604020202020204" pitchFamily="34" charset="0"/>
              </a:rPr>
              <a:t>Design of intelligent operation and maintenance applet using </a:t>
            </a:r>
            <a:r>
              <a:rPr lang="en-US" altLang="zh-CN" sz="6600" b="1" dirty="0" err="1">
                <a:latin typeface="Arial" panose="020B0604020202020204" pitchFamily="34" charset="0"/>
                <a:ea typeface="MS Mincho"/>
                <a:cs typeface="Arial" panose="020B0604020202020204" pitchFamily="34" charset="0"/>
              </a:rPr>
              <a:t>Wechat</a:t>
            </a:r>
            <a:r>
              <a:rPr lang="en-US" altLang="zh-CN" sz="6600" b="1" dirty="0">
                <a:latin typeface="Arial" panose="020B0604020202020204" pitchFamily="34" charset="0"/>
                <a:ea typeface="MS Mincho"/>
                <a:cs typeface="Arial" panose="020B0604020202020204" pitchFamily="34" charset="0"/>
              </a:rPr>
              <a:t> platform</a:t>
            </a:r>
            <a:endParaRPr lang="zh-CN" altLang="zh-CN" sz="6600" b="1" dirty="0">
              <a:effectLst/>
              <a:latin typeface="Arial" panose="020B0604020202020204" pitchFamily="34" charset="0"/>
              <a:ea typeface="MS Mincho"/>
              <a:cs typeface="Arial" panose="020B0604020202020204" pitchFamily="34" charset="0"/>
            </a:endParaRPr>
          </a:p>
        </p:txBody>
      </p:sp>
      <p:sp>
        <p:nvSpPr>
          <p:cNvPr id="9" name="矩形 8"/>
          <p:cNvSpPr/>
          <p:nvPr/>
        </p:nvSpPr>
        <p:spPr>
          <a:xfrm>
            <a:off x="1420905" y="8175588"/>
            <a:ext cx="9132795" cy="16096714"/>
          </a:xfrm>
          <a:prstGeom prst="rect">
            <a:avLst/>
          </a:prstGeom>
        </p:spPr>
        <p:txBody>
          <a:bodyPr wrap="square">
            <a:spAutoFit/>
          </a:bodyPr>
          <a:lstStyle/>
          <a:p>
            <a:pPr algn="just"/>
            <a:r>
              <a:rPr lang="en-US" altLang="zh-CN" sz="4000" i="1" dirty="0" smtClean="0">
                <a:latin typeface="Arial" panose="020B0604020202020204" pitchFamily="34" charset="0"/>
                <a:cs typeface="Arial" panose="020B0604020202020204" pitchFamily="34" charset="0"/>
              </a:rPr>
              <a:t>Abstract</a:t>
            </a:r>
            <a:r>
              <a:rPr lang="en-US" altLang="zh-CN" sz="4000" dirty="0">
                <a:latin typeface="Arial" panose="020B0604020202020204" pitchFamily="34" charset="0"/>
                <a:cs typeface="Arial" panose="020B0604020202020204" pitchFamily="34" charset="0"/>
              </a:rPr>
              <a:t>—as a tool to undertake the main urban transportation functions, urban rail transit improves the urban transportation capacity and passenger transportation efficiency. However, with the rapid increase of operation mileage and the continuous expansion of line network scale, how to realize the digitization and intelligence of urban rail transit operation and maintenance, It is an urgent problem to apply information means to reasonably solve various management difficulties during operation and maintenance. The smart operation and maintenance applet developed in this paper starts with the participants of urban rail transit, deconstructs the operation and maintenance faults of urban rail transit, uses the smart operation and maintenance applet to detect people, report faults to people, easily obtain data anytime and anywhere, and develop a mobile "treasure in the palm" for the whole process of urban rail transit operation and maintenance.</a:t>
            </a:r>
            <a:endParaRPr lang="zh-CN" altLang="en-US" sz="4000" dirty="0">
              <a:latin typeface="Arial" panose="020B0604020202020204" pitchFamily="34" charset="0"/>
              <a:cs typeface="Arial" panose="020B0604020202020204" pitchFamily="34" charset="0"/>
            </a:endParaRPr>
          </a:p>
        </p:txBody>
      </p:sp>
      <p:sp>
        <p:nvSpPr>
          <p:cNvPr id="11" name="矩形 10"/>
          <p:cNvSpPr/>
          <p:nvPr/>
        </p:nvSpPr>
        <p:spPr>
          <a:xfrm>
            <a:off x="12144581" y="8068236"/>
            <a:ext cx="23140501" cy="8761373"/>
          </a:xfrm>
          <a:prstGeom prst="rect">
            <a:avLst/>
          </a:prstGeom>
        </p:spPr>
        <p:txBody>
          <a:bodyPr wrap="square">
            <a:spAutoFit/>
          </a:bodyPr>
          <a:lstStyle/>
          <a:p>
            <a:pPr lvl="0" algn="ctr">
              <a:spcBef>
                <a:spcPts val="800"/>
              </a:spcBef>
              <a:spcAft>
                <a:spcPts val="400"/>
              </a:spcAft>
              <a:tabLst>
                <a:tab pos="137160" algn="l"/>
              </a:tabLst>
            </a:pPr>
            <a:r>
              <a:rPr lang="en-US" altLang="zh-CN" sz="4400" b="1" kern="0" dirty="0" smtClean="0">
                <a:latin typeface="Arial" panose="020B0604020202020204" pitchFamily="34" charset="0"/>
                <a:cs typeface="Arial" panose="020B0604020202020204" pitchFamily="34" charset="0"/>
              </a:rPr>
              <a:t>Urban transit intelligent operation and maintenance applet</a:t>
            </a:r>
          </a:p>
          <a:p>
            <a:pPr algn="just"/>
            <a:r>
              <a:rPr lang="en-US" altLang="zh-CN" sz="4000" dirty="0" smtClean="0">
                <a:latin typeface="Arial" panose="020B0604020202020204" pitchFamily="34" charset="0"/>
                <a:cs typeface="Arial" panose="020B0604020202020204" pitchFamily="34" charset="0"/>
              </a:rPr>
              <a:t>(</a:t>
            </a:r>
            <a:r>
              <a:rPr lang="en-US" altLang="zh-CN" sz="4000" dirty="0">
                <a:latin typeface="Arial" panose="020B0604020202020204" pitchFamily="34" charset="0"/>
                <a:cs typeface="Arial" panose="020B0604020202020204" pitchFamily="34" charset="0"/>
              </a:rPr>
              <a:t>1) </a:t>
            </a:r>
            <a:r>
              <a:rPr lang="en-US" altLang="zh-CN" sz="4000" dirty="0" err="1">
                <a:latin typeface="Arial" panose="020B0604020202020204" pitchFamily="34" charset="0"/>
                <a:cs typeface="Arial" panose="020B0604020202020204" pitchFamily="34" charset="0"/>
              </a:rPr>
              <a:t>Wechat</a:t>
            </a:r>
            <a:r>
              <a:rPr lang="en-US" altLang="zh-CN" sz="4000" dirty="0">
                <a:latin typeface="Arial" panose="020B0604020202020204" pitchFamily="34" charset="0"/>
                <a:cs typeface="Arial" panose="020B0604020202020204" pitchFamily="34" charset="0"/>
              </a:rPr>
              <a:t> online intelligent processing, all information can be easily viewed through mobile phones, pads and other mobile terminal devices, automatically record the repair time and repair time, report the fault handling process, and track the progress of fault handling in real time.</a:t>
            </a:r>
          </a:p>
          <a:p>
            <a:pPr algn="just"/>
            <a:r>
              <a:rPr lang="en-US" altLang="zh-CN" sz="4000" dirty="0">
                <a:latin typeface="Arial" panose="020B0604020202020204" pitchFamily="34" charset="0"/>
                <a:cs typeface="Arial" panose="020B0604020202020204" pitchFamily="34" charset="0"/>
              </a:rPr>
              <a:t>(2) Collect relevant operation and maintenance data, form reports regularly, and analyze and process historical data.</a:t>
            </a:r>
          </a:p>
          <a:p>
            <a:pPr algn="just"/>
            <a:r>
              <a:rPr lang="en-US" altLang="zh-CN" sz="4000" dirty="0">
                <a:latin typeface="Arial" panose="020B0604020202020204" pitchFamily="34" charset="0"/>
                <a:cs typeface="Arial" panose="020B0604020202020204" pitchFamily="34" charset="0"/>
              </a:rPr>
              <a:t>(3) Real time monitoring of urban rail operation status, one click alarm or repair report for traffic accidents or emergencies, so as to quickly realize the cooperation and interaction between operation and maintenance subjects and solve emergencies in time.</a:t>
            </a:r>
          </a:p>
          <a:p>
            <a:pPr algn="just"/>
            <a:r>
              <a:rPr lang="en-US" altLang="zh-CN" sz="4000" dirty="0">
                <a:latin typeface="Arial" panose="020B0604020202020204" pitchFamily="34" charset="0"/>
                <a:cs typeface="Arial" panose="020B0604020202020204" pitchFamily="34" charset="0"/>
              </a:rPr>
              <a:t>(4) Connect the operation departments of urban rail transit, omit the cumbersome intermediate links in case of emergency, and accurately notify the corresponding subjects at the first time to solve the problems in time.</a:t>
            </a:r>
          </a:p>
          <a:p>
            <a:pPr algn="just"/>
            <a:r>
              <a:rPr lang="en-US" altLang="zh-CN" sz="4000" dirty="0">
                <a:latin typeface="Arial" panose="020B0604020202020204" pitchFamily="34" charset="0"/>
                <a:cs typeface="Arial" panose="020B0604020202020204" pitchFamily="34" charset="0"/>
              </a:rPr>
              <a:t>(5) Realize unified equipment management, sort out and quickly warn faults for equipment operation status, use quantity, procurement and inventory, so as to facilitate scheduling and management.</a:t>
            </a:r>
          </a:p>
        </p:txBody>
      </p:sp>
      <p:sp>
        <p:nvSpPr>
          <p:cNvPr id="12" name="矩形 11"/>
          <p:cNvSpPr/>
          <p:nvPr/>
        </p:nvSpPr>
        <p:spPr>
          <a:xfrm>
            <a:off x="12057174" y="16829609"/>
            <a:ext cx="23227908" cy="7786747"/>
          </a:xfrm>
          <a:prstGeom prst="rect">
            <a:avLst/>
          </a:prstGeom>
        </p:spPr>
        <p:txBody>
          <a:bodyPr wrap="square">
            <a:spAutoFit/>
          </a:bodyPr>
          <a:lstStyle/>
          <a:p>
            <a:pPr lvl="0" algn="ctr">
              <a:spcBef>
                <a:spcPts val="800"/>
              </a:spcBef>
              <a:spcAft>
                <a:spcPts val="400"/>
              </a:spcAft>
              <a:tabLst>
                <a:tab pos="137160" algn="l"/>
              </a:tabLst>
            </a:pPr>
            <a:r>
              <a:rPr lang="en-US" altLang="zh-CN" sz="4400" b="1" kern="0" dirty="0" smtClean="0">
                <a:latin typeface="Arial" panose="020B0604020202020204" pitchFamily="34" charset="0"/>
                <a:cs typeface="Arial" panose="020B0604020202020204" pitchFamily="34" charset="0"/>
              </a:rPr>
              <a:t>Simulation design of intelligent operation and maintenance applet</a:t>
            </a:r>
          </a:p>
          <a:p>
            <a:pPr lvl="0" algn="just">
              <a:spcBef>
                <a:spcPts val="800"/>
              </a:spcBef>
              <a:spcAft>
                <a:spcPts val="400"/>
              </a:spcAft>
              <a:tabLst>
                <a:tab pos="137160" algn="l"/>
              </a:tabLst>
            </a:pPr>
            <a:r>
              <a:rPr lang="en-US" altLang="zh-CN" sz="4000" kern="0" dirty="0">
                <a:latin typeface="Arial" panose="020B0604020202020204" pitchFamily="34" charset="0"/>
                <a:cs typeface="Arial" panose="020B0604020202020204" pitchFamily="34" charset="0"/>
              </a:rPr>
              <a:t>The smart operation and maintenance program of urban rail transit is divided into six functional sections: fault repair, daily inspection, equipment management, my work order, attendance clocking and historical </a:t>
            </a:r>
            <a:r>
              <a:rPr lang="en-US" altLang="zh-CN" sz="4000" kern="0" dirty="0" err="1">
                <a:latin typeface="Arial" panose="020B0604020202020204" pitchFamily="34" charset="0"/>
                <a:cs typeface="Arial" panose="020B0604020202020204" pitchFamily="34" charset="0"/>
              </a:rPr>
              <a:t>data.Emergency</a:t>
            </a:r>
            <a:r>
              <a:rPr lang="en-US" altLang="zh-CN" sz="4000" kern="0" dirty="0">
                <a:latin typeface="Arial" panose="020B0604020202020204" pitchFamily="34" charset="0"/>
                <a:cs typeface="Arial" panose="020B0604020202020204" pitchFamily="34" charset="0"/>
              </a:rPr>
              <a:t> alarm button 110 and emergency medical button 120 are set on the main page, which are respectively linked to the security department in the Urban Rail Transit Department and the emergency telephone of the nearest hospital. </a:t>
            </a:r>
            <a:endParaRPr lang="en-US" altLang="zh-CN" sz="4000" kern="0" dirty="0" smtClean="0">
              <a:latin typeface="Arial" panose="020B0604020202020204" pitchFamily="34" charset="0"/>
              <a:cs typeface="Arial" panose="020B0604020202020204" pitchFamily="34" charset="0"/>
            </a:endParaRPr>
          </a:p>
          <a:p>
            <a:pPr lvl="0" algn="just">
              <a:spcBef>
                <a:spcPts val="800"/>
              </a:spcBef>
              <a:spcAft>
                <a:spcPts val="400"/>
              </a:spcAft>
              <a:tabLst>
                <a:tab pos="137160" algn="l"/>
              </a:tabLst>
            </a:pPr>
            <a:r>
              <a:rPr lang="en-US" altLang="zh-CN" sz="4000" kern="0" dirty="0">
                <a:latin typeface="Arial" panose="020B0604020202020204" pitchFamily="34" charset="0"/>
                <a:cs typeface="Arial" panose="020B0604020202020204" pitchFamily="34" charset="0"/>
              </a:rPr>
              <a:t>The "historical data" function is mainly to electronically archive the previously submitted repair work orders and fault maintenance information, as well as other data and information generated in the operation and maintenance process, conduct unified management and statistics, and regularly form statistics and analysis reports, so as to timely and directly understand the problems existing in the operation of urban rail </a:t>
            </a:r>
            <a:r>
              <a:rPr lang="en-US" altLang="zh-CN" sz="4000" kern="0" dirty="0" err="1">
                <a:latin typeface="Arial" panose="020B0604020202020204" pitchFamily="34" charset="0"/>
                <a:cs typeface="Arial" panose="020B0604020202020204" pitchFamily="34" charset="0"/>
              </a:rPr>
              <a:t>transit.Because</a:t>
            </a:r>
            <a:r>
              <a:rPr lang="en-US" altLang="zh-CN" sz="4000" kern="0" dirty="0">
                <a:latin typeface="Arial" panose="020B0604020202020204" pitchFamily="34" charset="0"/>
                <a:cs typeface="Arial" panose="020B0604020202020204" pitchFamily="34" charset="0"/>
              </a:rPr>
              <a:t> the data of this function has certain privacy, it is only open to some management personnel.</a:t>
            </a:r>
            <a:endParaRPr lang="en-US" altLang="zh-CN" sz="4000" kern="0" dirty="0" smtClean="0">
              <a:effectLst/>
              <a:latin typeface="Arial" panose="020B0604020202020204" pitchFamily="34" charset="0"/>
              <a:cs typeface="Arial" panose="020B0604020202020204" pitchFamily="34" charset="0"/>
            </a:endParaRPr>
          </a:p>
        </p:txBody>
      </p:sp>
      <p:pic>
        <p:nvPicPr>
          <p:cNvPr id="3" name="图片 2"/>
          <p:cNvPicPr>
            <a:picLocks noChangeAspect="1"/>
          </p:cNvPicPr>
          <p:nvPr/>
        </p:nvPicPr>
        <p:blipFill>
          <a:blip r:embed="rId2"/>
          <a:stretch>
            <a:fillRect/>
          </a:stretch>
        </p:blipFill>
        <p:spPr>
          <a:xfrm>
            <a:off x="15283804" y="3340574"/>
            <a:ext cx="7195196" cy="3974092"/>
          </a:xfrm>
          <a:prstGeom prst="rect">
            <a:avLst/>
          </a:prstGeom>
        </p:spPr>
      </p:pic>
    </p:spTree>
    <p:extLst>
      <p:ext uri="{BB962C8B-B14F-4D97-AF65-F5344CB8AC3E}">
        <p14:creationId xmlns:p14="http://schemas.microsoft.com/office/powerpoint/2010/main" val="318662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离子">
  <a:themeElements>
    <a:clrScheme name="离子">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离子">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TotalTime>
  <Words>525</Words>
  <Application>Microsoft Office PowerPoint</Application>
  <PresentationFormat>自定义</PresentationFormat>
  <Paragraphs>11</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MS Mincho</vt:lpstr>
      <vt:lpstr>宋体</vt:lpstr>
      <vt:lpstr>Arial</vt:lpstr>
      <vt:lpstr>Century Gothic</vt:lpstr>
      <vt:lpstr>Wingdings 3</vt:lpstr>
      <vt:lpstr>离子</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微软中国</dc:creator>
  <cp:lastModifiedBy>微软中国</cp:lastModifiedBy>
  <cp:revision>4</cp:revision>
  <dcterms:created xsi:type="dcterms:W3CDTF">2021-07-06T06:24:50Z</dcterms:created>
  <dcterms:modified xsi:type="dcterms:W3CDTF">2022-01-06T03:04:03Z</dcterms:modified>
</cp:coreProperties>
</file>