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2" r:id="rId1"/>
  </p:sldMasterIdLst>
  <p:sldIdLst>
    <p:sldId id="256" r:id="rId2"/>
  </p:sldIdLst>
  <p:sldSz cx="43891200" cy="21945600"/>
  <p:notesSz cx="6858000" cy="9144000"/>
  <p:defaultTextStyle>
    <a:defPPr>
      <a:defRPr lang="zh-CN"/>
    </a:defPPr>
    <a:lvl1pPr marL="0" algn="l" defTabSz="3160166" rtl="0" eaLnBrk="1" latinLnBrk="0" hangingPunct="1">
      <a:defRPr sz="6221" kern="1200">
        <a:solidFill>
          <a:schemeClr val="tx1"/>
        </a:solidFill>
        <a:latin typeface="+mn-lt"/>
        <a:ea typeface="+mn-ea"/>
        <a:cs typeface="+mn-cs"/>
      </a:defRPr>
    </a:lvl1pPr>
    <a:lvl2pPr marL="1580083" algn="l" defTabSz="3160166" rtl="0" eaLnBrk="1" latinLnBrk="0" hangingPunct="1">
      <a:defRPr sz="6221" kern="1200">
        <a:solidFill>
          <a:schemeClr val="tx1"/>
        </a:solidFill>
        <a:latin typeface="+mn-lt"/>
        <a:ea typeface="+mn-ea"/>
        <a:cs typeface="+mn-cs"/>
      </a:defRPr>
    </a:lvl2pPr>
    <a:lvl3pPr marL="3160166" algn="l" defTabSz="3160166" rtl="0" eaLnBrk="1" latinLnBrk="0" hangingPunct="1">
      <a:defRPr sz="6221" kern="1200">
        <a:solidFill>
          <a:schemeClr val="tx1"/>
        </a:solidFill>
        <a:latin typeface="+mn-lt"/>
        <a:ea typeface="+mn-ea"/>
        <a:cs typeface="+mn-cs"/>
      </a:defRPr>
    </a:lvl3pPr>
    <a:lvl4pPr marL="4740250" algn="l" defTabSz="3160166" rtl="0" eaLnBrk="1" latinLnBrk="0" hangingPunct="1">
      <a:defRPr sz="6221" kern="1200">
        <a:solidFill>
          <a:schemeClr val="tx1"/>
        </a:solidFill>
        <a:latin typeface="+mn-lt"/>
        <a:ea typeface="+mn-ea"/>
        <a:cs typeface="+mn-cs"/>
      </a:defRPr>
    </a:lvl4pPr>
    <a:lvl5pPr marL="6320333" algn="l" defTabSz="3160166" rtl="0" eaLnBrk="1" latinLnBrk="0" hangingPunct="1">
      <a:defRPr sz="6221" kern="1200">
        <a:solidFill>
          <a:schemeClr val="tx1"/>
        </a:solidFill>
        <a:latin typeface="+mn-lt"/>
        <a:ea typeface="+mn-ea"/>
        <a:cs typeface="+mn-cs"/>
      </a:defRPr>
    </a:lvl5pPr>
    <a:lvl6pPr marL="7900416" algn="l" defTabSz="3160166" rtl="0" eaLnBrk="1" latinLnBrk="0" hangingPunct="1">
      <a:defRPr sz="6221" kern="1200">
        <a:solidFill>
          <a:schemeClr val="tx1"/>
        </a:solidFill>
        <a:latin typeface="+mn-lt"/>
        <a:ea typeface="+mn-ea"/>
        <a:cs typeface="+mn-cs"/>
      </a:defRPr>
    </a:lvl6pPr>
    <a:lvl7pPr marL="9480499" algn="l" defTabSz="3160166" rtl="0" eaLnBrk="1" latinLnBrk="0" hangingPunct="1">
      <a:defRPr sz="6221" kern="1200">
        <a:solidFill>
          <a:schemeClr val="tx1"/>
        </a:solidFill>
        <a:latin typeface="+mn-lt"/>
        <a:ea typeface="+mn-ea"/>
        <a:cs typeface="+mn-cs"/>
      </a:defRPr>
    </a:lvl7pPr>
    <a:lvl8pPr marL="11060582" algn="l" defTabSz="3160166" rtl="0" eaLnBrk="1" latinLnBrk="0" hangingPunct="1">
      <a:defRPr sz="6221" kern="1200">
        <a:solidFill>
          <a:schemeClr val="tx1"/>
        </a:solidFill>
        <a:latin typeface="+mn-lt"/>
        <a:ea typeface="+mn-ea"/>
        <a:cs typeface="+mn-cs"/>
      </a:defRPr>
    </a:lvl8pPr>
    <a:lvl9pPr marL="12640666" algn="l" defTabSz="3160166" rtl="0" eaLnBrk="1" latinLnBrk="0" hangingPunct="1">
      <a:defRPr sz="6221"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22" d="100"/>
          <a:sy n="22" d="100"/>
        </p:scale>
        <p:origin x="37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43891200" cy="21945600"/>
          </a:xfrm>
          <a:prstGeom prst="rect">
            <a:avLst/>
          </a:prstGeom>
        </p:spPr>
      </p:pic>
      <p:sp>
        <p:nvSpPr>
          <p:cNvPr id="2" name="Title 1"/>
          <p:cNvSpPr>
            <a:spLocks noGrp="1"/>
          </p:cNvSpPr>
          <p:nvPr>
            <p:ph type="ctrTitle"/>
          </p:nvPr>
        </p:nvSpPr>
        <p:spPr>
          <a:xfrm>
            <a:off x="6303643" y="4162513"/>
            <a:ext cx="31283914" cy="8029482"/>
          </a:xfrm>
        </p:spPr>
        <p:txBody>
          <a:bodyPr anchor="b">
            <a:normAutofit/>
          </a:bodyPr>
          <a:lstStyle>
            <a:lvl1pPr algn="ctr">
              <a:defRPr sz="1536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6303643" y="12435842"/>
            <a:ext cx="31283914" cy="4389117"/>
          </a:xfrm>
        </p:spPr>
        <p:txBody>
          <a:bodyPr>
            <a:normAutofit/>
          </a:bodyPr>
          <a:lstStyle>
            <a:lvl1pPr marL="0" indent="0" algn="ctr">
              <a:buNone/>
              <a:defRPr sz="7040">
                <a:solidFill>
                  <a:schemeClr val="bg1">
                    <a:lumMod val="50000"/>
                  </a:schemeClr>
                </a:solidFill>
              </a:defRPr>
            </a:lvl1pPr>
            <a:lvl2pPr marL="1463040" indent="0" algn="ctr">
              <a:buNone/>
              <a:defRPr sz="6400"/>
            </a:lvl2pPr>
            <a:lvl3pPr marL="2926080" indent="0" algn="ctr">
              <a:buNone/>
              <a:defRPr sz="5760"/>
            </a:lvl3pPr>
            <a:lvl4pPr marL="4389120" indent="0" algn="ctr">
              <a:buNone/>
              <a:defRPr sz="5120"/>
            </a:lvl4pPr>
            <a:lvl5pPr marL="5852160" indent="0" algn="ctr">
              <a:buNone/>
              <a:defRPr sz="5120"/>
            </a:lvl5pPr>
            <a:lvl6pPr marL="7315200" indent="0" algn="ctr">
              <a:buNone/>
              <a:defRPr sz="5120"/>
            </a:lvl6pPr>
            <a:lvl7pPr marL="8778240" indent="0" algn="ctr">
              <a:buNone/>
              <a:defRPr sz="5120"/>
            </a:lvl7pPr>
            <a:lvl8pPr marL="10241280" indent="0" algn="ctr">
              <a:buNone/>
              <a:defRPr sz="5120"/>
            </a:lvl8pPr>
            <a:lvl9pPr marL="11704320" indent="0" algn="ctr">
              <a:buNone/>
              <a:defRPr sz="512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B83E1E94-C986-4E85-AACE-8838E1862F5C}" type="datetimeFigureOut">
              <a:rPr lang="zh-CN" altLang="en-US" smtClean="0"/>
              <a:t>2022/1/6 Thursday</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7AE546B-D2D3-4B32-B7D9-449327358539}" type="slidenum">
              <a:rPr lang="zh-CN" altLang="en-US" smtClean="0"/>
              <a:t>‹#›</a:t>
            </a:fld>
            <a:endParaRPr lang="zh-CN" altLang="en-US"/>
          </a:p>
        </p:txBody>
      </p:sp>
    </p:spTree>
    <p:extLst>
      <p:ext uri="{BB962C8B-B14F-4D97-AF65-F5344CB8AC3E}">
        <p14:creationId xmlns:p14="http://schemas.microsoft.com/office/powerpoint/2010/main" val="18382939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带描述的全景图片">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43891200" cy="21945600"/>
          </a:xfrm>
          <a:prstGeom prst="rect">
            <a:avLst/>
          </a:prstGeom>
        </p:spPr>
      </p:pic>
      <p:sp>
        <p:nvSpPr>
          <p:cNvPr id="2" name="Title 1"/>
          <p:cNvSpPr>
            <a:spLocks noGrp="1"/>
          </p:cNvSpPr>
          <p:nvPr>
            <p:ph type="title"/>
          </p:nvPr>
        </p:nvSpPr>
        <p:spPr>
          <a:xfrm>
            <a:off x="3289659" y="13725997"/>
            <a:ext cx="37311955" cy="2597152"/>
          </a:xfrm>
        </p:spPr>
        <p:txBody>
          <a:bodyPr anchor="b"/>
          <a:lstStyle>
            <a:lvl1pPr>
              <a:defRPr sz="1024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4265079" y="2234435"/>
            <a:ext cx="35361115" cy="10285235"/>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10240"/>
            </a:lvl1pPr>
            <a:lvl2pPr marL="1463040" indent="0">
              <a:buNone/>
              <a:defRPr sz="8960"/>
            </a:lvl2pPr>
            <a:lvl3pPr marL="2926080" indent="0">
              <a:buNone/>
              <a:defRPr sz="7680"/>
            </a:lvl3pPr>
            <a:lvl4pPr marL="4389120" indent="0">
              <a:buNone/>
              <a:defRPr sz="6400"/>
            </a:lvl4pPr>
            <a:lvl5pPr marL="5852160" indent="0">
              <a:buNone/>
              <a:defRPr sz="6400"/>
            </a:lvl5pPr>
            <a:lvl6pPr marL="7315200" indent="0">
              <a:buNone/>
              <a:defRPr sz="6400"/>
            </a:lvl6pPr>
            <a:lvl7pPr marL="8778240" indent="0">
              <a:buNone/>
              <a:defRPr sz="6400"/>
            </a:lvl7pPr>
            <a:lvl8pPr marL="10241280" indent="0">
              <a:buNone/>
              <a:defRPr sz="6400"/>
            </a:lvl8pPr>
            <a:lvl9pPr marL="11704320" indent="0">
              <a:buNone/>
              <a:defRPr sz="64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3289587" y="16347930"/>
            <a:ext cx="37312027" cy="2183910"/>
          </a:xfrm>
        </p:spPr>
        <p:txBody>
          <a:bodyPr/>
          <a:lstStyle>
            <a:lvl1pPr marL="0" indent="0" algn="ctr">
              <a:buNone/>
              <a:defRPr sz="5120"/>
            </a:lvl1pPr>
            <a:lvl2pPr marL="1463040" indent="0">
              <a:buNone/>
              <a:defRPr sz="4480"/>
            </a:lvl2pPr>
            <a:lvl3pPr marL="2926080" indent="0">
              <a:buNone/>
              <a:defRPr sz="3840"/>
            </a:lvl3pPr>
            <a:lvl4pPr marL="4389120" indent="0">
              <a:buNone/>
              <a:defRPr sz="3200"/>
            </a:lvl4pPr>
            <a:lvl5pPr marL="5852160" indent="0">
              <a:buNone/>
              <a:defRPr sz="3200"/>
            </a:lvl5pPr>
            <a:lvl6pPr marL="7315200" indent="0">
              <a:buNone/>
              <a:defRPr sz="3200"/>
            </a:lvl6pPr>
            <a:lvl7pPr marL="8778240" indent="0">
              <a:buNone/>
              <a:defRPr sz="3200"/>
            </a:lvl7pPr>
            <a:lvl8pPr marL="10241280" indent="0">
              <a:buNone/>
              <a:defRPr sz="3200"/>
            </a:lvl8pPr>
            <a:lvl9pPr marL="11704320" indent="0">
              <a:buNone/>
              <a:defRPr sz="32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B83E1E94-C986-4E85-AACE-8838E1862F5C}" type="datetimeFigureOut">
              <a:rPr lang="zh-CN" altLang="en-US" smtClean="0"/>
              <a:t>2022/1/6 Thursday</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57AE546B-D2D3-4B32-B7D9-449327358539}" type="slidenum">
              <a:rPr lang="zh-CN" altLang="en-US" smtClean="0"/>
              <a:t>‹#›</a:t>
            </a:fld>
            <a:endParaRPr lang="zh-CN" altLang="en-US"/>
          </a:p>
        </p:txBody>
      </p:sp>
    </p:spTree>
    <p:extLst>
      <p:ext uri="{BB962C8B-B14F-4D97-AF65-F5344CB8AC3E}">
        <p14:creationId xmlns:p14="http://schemas.microsoft.com/office/powerpoint/2010/main" val="30311440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标题和描述">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43891200" cy="21945600"/>
          </a:xfrm>
          <a:prstGeom prst="rect">
            <a:avLst/>
          </a:prstGeom>
        </p:spPr>
      </p:pic>
      <p:sp>
        <p:nvSpPr>
          <p:cNvPr id="2" name="Title 1"/>
          <p:cNvSpPr>
            <a:spLocks noGrp="1"/>
          </p:cNvSpPr>
          <p:nvPr>
            <p:ph type="title"/>
          </p:nvPr>
        </p:nvSpPr>
        <p:spPr>
          <a:xfrm>
            <a:off x="3289587" y="1950718"/>
            <a:ext cx="37312027" cy="10967184"/>
          </a:xfrm>
        </p:spPr>
        <p:txBody>
          <a:bodyPr anchor="ctr"/>
          <a:lstStyle>
            <a:lvl1pPr algn="ctr">
              <a:defRPr sz="10240"/>
            </a:lvl1pPr>
          </a:lstStyle>
          <a:p>
            <a:r>
              <a:rPr lang="zh-CN" altLang="en-US" smtClean="0"/>
              <a:t>单击此处编辑母版标题样式</a:t>
            </a:r>
            <a:endParaRPr lang="en-US" dirty="0"/>
          </a:p>
        </p:txBody>
      </p:sp>
      <p:sp>
        <p:nvSpPr>
          <p:cNvPr id="4" name="Text Placeholder 3"/>
          <p:cNvSpPr>
            <a:spLocks noGrp="1"/>
          </p:cNvSpPr>
          <p:nvPr>
            <p:ph type="body" sz="half" idx="2"/>
          </p:nvPr>
        </p:nvSpPr>
        <p:spPr>
          <a:xfrm>
            <a:off x="3289590" y="13455427"/>
            <a:ext cx="37312027" cy="5076416"/>
          </a:xfrm>
        </p:spPr>
        <p:txBody>
          <a:bodyPr anchor="ctr"/>
          <a:lstStyle>
            <a:lvl1pPr marL="0" indent="0" algn="ctr">
              <a:buNone/>
              <a:defRPr sz="5120"/>
            </a:lvl1pPr>
            <a:lvl2pPr marL="1463040" indent="0">
              <a:buNone/>
              <a:defRPr sz="4480"/>
            </a:lvl2pPr>
            <a:lvl3pPr marL="2926080" indent="0">
              <a:buNone/>
              <a:defRPr sz="3840"/>
            </a:lvl3pPr>
            <a:lvl4pPr marL="4389120" indent="0">
              <a:buNone/>
              <a:defRPr sz="3200"/>
            </a:lvl4pPr>
            <a:lvl5pPr marL="5852160" indent="0">
              <a:buNone/>
              <a:defRPr sz="3200"/>
            </a:lvl5pPr>
            <a:lvl6pPr marL="7315200" indent="0">
              <a:buNone/>
              <a:defRPr sz="3200"/>
            </a:lvl6pPr>
            <a:lvl7pPr marL="8778240" indent="0">
              <a:buNone/>
              <a:defRPr sz="3200"/>
            </a:lvl7pPr>
            <a:lvl8pPr marL="10241280" indent="0">
              <a:buNone/>
              <a:defRPr sz="3200"/>
            </a:lvl8pPr>
            <a:lvl9pPr marL="11704320" indent="0">
              <a:buNone/>
              <a:defRPr sz="32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B83E1E94-C986-4E85-AACE-8838E1862F5C}" type="datetimeFigureOut">
              <a:rPr lang="zh-CN" altLang="en-US" smtClean="0"/>
              <a:t>2022/1/6 Thursday</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57AE546B-D2D3-4B32-B7D9-449327358539}" type="slidenum">
              <a:rPr lang="zh-CN" altLang="en-US" smtClean="0"/>
              <a:t>‹#›</a:t>
            </a:fld>
            <a:endParaRPr lang="zh-CN" altLang="en-US"/>
          </a:p>
        </p:txBody>
      </p:sp>
    </p:spTree>
    <p:extLst>
      <p:ext uri="{BB962C8B-B14F-4D97-AF65-F5344CB8AC3E}">
        <p14:creationId xmlns:p14="http://schemas.microsoft.com/office/powerpoint/2010/main" val="20869632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带描述的引言">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43891200" cy="21945600"/>
          </a:xfrm>
          <a:prstGeom prst="rect">
            <a:avLst/>
          </a:prstGeom>
        </p:spPr>
      </p:pic>
      <p:sp>
        <p:nvSpPr>
          <p:cNvPr id="2" name="Title 1"/>
          <p:cNvSpPr>
            <a:spLocks noGrp="1"/>
          </p:cNvSpPr>
          <p:nvPr>
            <p:ph type="title"/>
          </p:nvPr>
        </p:nvSpPr>
        <p:spPr>
          <a:xfrm>
            <a:off x="5206363" y="1950720"/>
            <a:ext cx="33489907" cy="9577293"/>
          </a:xfrm>
        </p:spPr>
        <p:txBody>
          <a:bodyPr anchor="ctr"/>
          <a:lstStyle>
            <a:lvl1pPr>
              <a:defRPr sz="10240"/>
            </a:lvl1pPr>
          </a:lstStyle>
          <a:p>
            <a:r>
              <a:rPr lang="zh-CN" altLang="en-US" smtClean="0"/>
              <a:t>单击此处编辑母版标题样式</a:t>
            </a:r>
            <a:endParaRPr lang="en-US" dirty="0"/>
          </a:p>
        </p:txBody>
      </p:sp>
      <p:sp>
        <p:nvSpPr>
          <p:cNvPr id="12" name="Text Placeholder 3"/>
          <p:cNvSpPr>
            <a:spLocks noGrp="1"/>
          </p:cNvSpPr>
          <p:nvPr>
            <p:ph type="body" sz="half" idx="13"/>
          </p:nvPr>
        </p:nvSpPr>
        <p:spPr>
          <a:xfrm>
            <a:off x="6194320" y="11552102"/>
            <a:ext cx="31508276" cy="1903322"/>
          </a:xfrm>
        </p:spPr>
        <p:txBody>
          <a:bodyPr anchor="t">
            <a:normAutofit/>
          </a:bodyPr>
          <a:lstStyle>
            <a:lvl1pPr marL="0" indent="0">
              <a:buNone/>
              <a:defRPr sz="4480"/>
            </a:lvl1pPr>
            <a:lvl2pPr marL="1463040" indent="0">
              <a:buNone/>
              <a:defRPr sz="4480"/>
            </a:lvl2pPr>
            <a:lvl3pPr marL="2926080" indent="0">
              <a:buNone/>
              <a:defRPr sz="3840"/>
            </a:lvl3pPr>
            <a:lvl4pPr marL="4389120" indent="0">
              <a:buNone/>
              <a:defRPr sz="3200"/>
            </a:lvl4pPr>
            <a:lvl5pPr marL="5852160" indent="0">
              <a:buNone/>
              <a:defRPr sz="3200"/>
            </a:lvl5pPr>
            <a:lvl6pPr marL="7315200" indent="0">
              <a:buNone/>
              <a:defRPr sz="3200"/>
            </a:lvl6pPr>
            <a:lvl7pPr marL="8778240" indent="0">
              <a:buNone/>
              <a:defRPr sz="3200"/>
            </a:lvl7pPr>
            <a:lvl8pPr marL="10241280" indent="0">
              <a:buNone/>
              <a:defRPr sz="3200"/>
            </a:lvl8pPr>
            <a:lvl9pPr marL="11704320" indent="0">
              <a:buNone/>
              <a:defRPr sz="3200"/>
            </a:lvl9pPr>
          </a:lstStyle>
          <a:p>
            <a:pPr lvl="0"/>
            <a:r>
              <a:rPr lang="zh-CN" altLang="en-US" smtClean="0"/>
              <a:t>单击此处编辑母版文本样式</a:t>
            </a:r>
          </a:p>
        </p:txBody>
      </p:sp>
      <p:sp>
        <p:nvSpPr>
          <p:cNvPr id="4" name="Text Placeholder 3"/>
          <p:cNvSpPr>
            <a:spLocks noGrp="1"/>
          </p:cNvSpPr>
          <p:nvPr>
            <p:ph type="body" sz="half" idx="2"/>
          </p:nvPr>
        </p:nvSpPr>
        <p:spPr>
          <a:xfrm>
            <a:off x="3289587" y="13992949"/>
            <a:ext cx="37312027" cy="4547370"/>
          </a:xfrm>
        </p:spPr>
        <p:txBody>
          <a:bodyPr anchor="ctr">
            <a:normAutofit/>
          </a:bodyPr>
          <a:lstStyle>
            <a:lvl1pPr marL="0" indent="0" algn="ctr">
              <a:buNone/>
              <a:defRPr sz="5120"/>
            </a:lvl1pPr>
            <a:lvl2pPr marL="1463040" indent="0">
              <a:buNone/>
              <a:defRPr sz="4480"/>
            </a:lvl2pPr>
            <a:lvl3pPr marL="2926080" indent="0">
              <a:buNone/>
              <a:defRPr sz="3840"/>
            </a:lvl3pPr>
            <a:lvl4pPr marL="4389120" indent="0">
              <a:buNone/>
              <a:defRPr sz="3200"/>
            </a:lvl4pPr>
            <a:lvl5pPr marL="5852160" indent="0">
              <a:buNone/>
              <a:defRPr sz="3200"/>
            </a:lvl5pPr>
            <a:lvl6pPr marL="7315200" indent="0">
              <a:buNone/>
              <a:defRPr sz="3200"/>
            </a:lvl6pPr>
            <a:lvl7pPr marL="8778240" indent="0">
              <a:buNone/>
              <a:defRPr sz="3200"/>
            </a:lvl7pPr>
            <a:lvl8pPr marL="10241280" indent="0">
              <a:buNone/>
              <a:defRPr sz="3200"/>
            </a:lvl8pPr>
            <a:lvl9pPr marL="11704320" indent="0">
              <a:buNone/>
              <a:defRPr sz="32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B83E1E94-C986-4E85-AACE-8838E1862F5C}" type="datetimeFigureOut">
              <a:rPr lang="zh-CN" altLang="en-US" smtClean="0"/>
              <a:t>2022/1/6 Thursday</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57AE546B-D2D3-4B32-B7D9-449327358539}" type="slidenum">
              <a:rPr lang="zh-CN" altLang="en-US" smtClean="0"/>
              <a:t>‹#›</a:t>
            </a:fld>
            <a:endParaRPr lang="zh-CN" altLang="en-US"/>
          </a:p>
        </p:txBody>
      </p:sp>
      <p:sp>
        <p:nvSpPr>
          <p:cNvPr id="13" name="TextBox 12"/>
          <p:cNvSpPr txBox="1"/>
          <p:nvPr/>
        </p:nvSpPr>
        <p:spPr>
          <a:xfrm>
            <a:off x="3605357" y="2413331"/>
            <a:ext cx="2194560" cy="1871283"/>
          </a:xfrm>
          <a:prstGeom prst="rect">
            <a:avLst/>
          </a:prstGeom>
        </p:spPr>
        <p:txBody>
          <a:bodyPr vert="horz" lIns="292608" tIns="146304" rIns="292608" bIns="146304"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25600" dirty="0">
                <a:solidFill>
                  <a:schemeClr val="tx1"/>
                </a:solidFill>
                <a:effectLst/>
              </a:rPr>
              <a:t>“</a:t>
            </a:r>
          </a:p>
        </p:txBody>
      </p:sp>
      <p:sp>
        <p:nvSpPr>
          <p:cNvPr id="14" name="TextBox 13"/>
          <p:cNvSpPr txBox="1"/>
          <p:nvPr/>
        </p:nvSpPr>
        <p:spPr>
          <a:xfrm>
            <a:off x="38007209" y="9579450"/>
            <a:ext cx="2194560" cy="1871283"/>
          </a:xfrm>
          <a:prstGeom prst="rect">
            <a:avLst/>
          </a:prstGeom>
        </p:spPr>
        <p:txBody>
          <a:bodyPr vert="horz" lIns="292608" tIns="146304" rIns="292608" bIns="146304"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25600" dirty="0">
                <a:solidFill>
                  <a:schemeClr val="tx1"/>
                </a:solidFill>
                <a:effectLst/>
              </a:rPr>
              <a:t>”</a:t>
            </a:r>
          </a:p>
        </p:txBody>
      </p:sp>
    </p:spTree>
    <p:extLst>
      <p:ext uri="{BB962C8B-B14F-4D97-AF65-F5344CB8AC3E}">
        <p14:creationId xmlns:p14="http://schemas.microsoft.com/office/powerpoint/2010/main" val="19214897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名片">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43891200" cy="21945600"/>
          </a:xfrm>
          <a:prstGeom prst="rect">
            <a:avLst/>
          </a:prstGeom>
        </p:spPr>
      </p:pic>
      <p:sp>
        <p:nvSpPr>
          <p:cNvPr id="2" name="Title 1"/>
          <p:cNvSpPr>
            <a:spLocks noGrp="1"/>
          </p:cNvSpPr>
          <p:nvPr>
            <p:ph type="title"/>
          </p:nvPr>
        </p:nvSpPr>
        <p:spPr>
          <a:xfrm>
            <a:off x="3289590" y="6843909"/>
            <a:ext cx="37312027" cy="8037872"/>
          </a:xfrm>
        </p:spPr>
        <p:txBody>
          <a:bodyPr anchor="b"/>
          <a:lstStyle>
            <a:lvl1pPr algn="ctr">
              <a:defRPr sz="10240"/>
            </a:lvl1pPr>
          </a:lstStyle>
          <a:p>
            <a:r>
              <a:rPr lang="zh-CN" altLang="en-US" smtClean="0"/>
              <a:t>单击此处编辑母版标题样式</a:t>
            </a:r>
            <a:endParaRPr lang="en-US" dirty="0"/>
          </a:p>
        </p:txBody>
      </p:sp>
      <p:sp>
        <p:nvSpPr>
          <p:cNvPr id="4" name="Text Placeholder 3"/>
          <p:cNvSpPr>
            <a:spLocks noGrp="1"/>
          </p:cNvSpPr>
          <p:nvPr>
            <p:ph type="body" sz="half" idx="2"/>
          </p:nvPr>
        </p:nvSpPr>
        <p:spPr>
          <a:xfrm>
            <a:off x="3289590" y="14919472"/>
            <a:ext cx="37312027" cy="3650061"/>
          </a:xfrm>
        </p:spPr>
        <p:txBody>
          <a:bodyPr anchor="t"/>
          <a:lstStyle>
            <a:lvl1pPr marL="0" indent="0" algn="ctr">
              <a:buNone/>
              <a:defRPr sz="5120"/>
            </a:lvl1pPr>
            <a:lvl2pPr marL="1463040" indent="0">
              <a:buNone/>
              <a:defRPr sz="4480"/>
            </a:lvl2pPr>
            <a:lvl3pPr marL="2926080" indent="0">
              <a:buNone/>
              <a:defRPr sz="3840"/>
            </a:lvl3pPr>
            <a:lvl4pPr marL="4389120" indent="0">
              <a:buNone/>
              <a:defRPr sz="3200"/>
            </a:lvl4pPr>
            <a:lvl5pPr marL="5852160" indent="0">
              <a:buNone/>
              <a:defRPr sz="3200"/>
            </a:lvl5pPr>
            <a:lvl6pPr marL="7315200" indent="0">
              <a:buNone/>
              <a:defRPr sz="3200"/>
            </a:lvl6pPr>
            <a:lvl7pPr marL="8778240" indent="0">
              <a:buNone/>
              <a:defRPr sz="3200"/>
            </a:lvl7pPr>
            <a:lvl8pPr marL="10241280" indent="0">
              <a:buNone/>
              <a:defRPr sz="3200"/>
            </a:lvl8pPr>
            <a:lvl9pPr marL="11704320" indent="0">
              <a:buNone/>
              <a:defRPr sz="32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B83E1E94-C986-4E85-AACE-8838E1862F5C}" type="datetimeFigureOut">
              <a:rPr lang="zh-CN" altLang="en-US" smtClean="0"/>
              <a:t>2022/1/6 Thursday</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57AE546B-D2D3-4B32-B7D9-449327358539}" type="slidenum">
              <a:rPr lang="zh-CN" altLang="en-US" smtClean="0"/>
              <a:t>‹#›</a:t>
            </a:fld>
            <a:endParaRPr lang="zh-CN" altLang="en-US"/>
          </a:p>
        </p:txBody>
      </p:sp>
    </p:spTree>
    <p:extLst>
      <p:ext uri="{BB962C8B-B14F-4D97-AF65-F5344CB8AC3E}">
        <p14:creationId xmlns:p14="http://schemas.microsoft.com/office/powerpoint/2010/main" val="7456213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栏">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43891200" cy="21945600"/>
          </a:xfrm>
          <a:prstGeom prst="rect">
            <a:avLst/>
          </a:prstGeom>
        </p:spPr>
      </p:pic>
      <p:sp>
        <p:nvSpPr>
          <p:cNvPr id="15" name="Title 1"/>
          <p:cNvSpPr>
            <a:spLocks noGrp="1"/>
          </p:cNvSpPr>
          <p:nvPr>
            <p:ph type="title"/>
          </p:nvPr>
        </p:nvSpPr>
        <p:spPr>
          <a:xfrm>
            <a:off x="3289587" y="1950720"/>
            <a:ext cx="37312027" cy="5136301"/>
          </a:xfrm>
        </p:spPr>
        <p:txBody>
          <a:bodyPr/>
          <a:lstStyle/>
          <a:p>
            <a:r>
              <a:rPr lang="zh-CN" altLang="en-US" smtClean="0"/>
              <a:t>单击此处编辑母版标题样式</a:t>
            </a:r>
            <a:endParaRPr lang="en-US" dirty="0"/>
          </a:p>
        </p:txBody>
      </p:sp>
      <p:sp>
        <p:nvSpPr>
          <p:cNvPr id="7" name="Text Placeholder 2"/>
          <p:cNvSpPr>
            <a:spLocks noGrp="1"/>
          </p:cNvSpPr>
          <p:nvPr>
            <p:ph type="body" idx="1"/>
          </p:nvPr>
        </p:nvSpPr>
        <p:spPr>
          <a:xfrm>
            <a:off x="3289586" y="7574698"/>
            <a:ext cx="11876314" cy="1844038"/>
          </a:xfrm>
        </p:spPr>
        <p:txBody>
          <a:bodyPr anchor="b">
            <a:noAutofit/>
          </a:bodyPr>
          <a:lstStyle>
            <a:lvl1pPr marL="0" indent="0" algn="ctr">
              <a:lnSpc>
                <a:spcPct val="85000"/>
              </a:lnSpc>
              <a:buNone/>
              <a:defRPr sz="7680" b="0">
                <a:solidFill>
                  <a:schemeClr val="tx1"/>
                </a:solidFill>
              </a:defRPr>
            </a:lvl1pPr>
            <a:lvl2pPr marL="1463040" indent="0">
              <a:buNone/>
              <a:defRPr sz="6400" b="1"/>
            </a:lvl2pPr>
            <a:lvl3pPr marL="2926080" indent="0">
              <a:buNone/>
              <a:defRPr sz="5760" b="1"/>
            </a:lvl3pPr>
            <a:lvl4pPr marL="4389120" indent="0">
              <a:buNone/>
              <a:defRPr sz="5120" b="1"/>
            </a:lvl4pPr>
            <a:lvl5pPr marL="5852160" indent="0">
              <a:buNone/>
              <a:defRPr sz="5120" b="1"/>
            </a:lvl5pPr>
            <a:lvl6pPr marL="7315200" indent="0">
              <a:buNone/>
              <a:defRPr sz="5120" b="1"/>
            </a:lvl6pPr>
            <a:lvl7pPr marL="8778240" indent="0">
              <a:buNone/>
              <a:defRPr sz="5120" b="1"/>
            </a:lvl7pPr>
            <a:lvl8pPr marL="10241280" indent="0">
              <a:buNone/>
              <a:defRPr sz="5120" b="1"/>
            </a:lvl8pPr>
            <a:lvl9pPr marL="11704320" indent="0">
              <a:buNone/>
              <a:defRPr sz="5120" b="1"/>
            </a:lvl9pPr>
          </a:lstStyle>
          <a:p>
            <a:pPr lvl="0"/>
            <a:r>
              <a:rPr lang="zh-CN" altLang="en-US" smtClean="0"/>
              <a:t>单击此处编辑母版文本样式</a:t>
            </a:r>
          </a:p>
        </p:txBody>
      </p:sp>
      <p:sp>
        <p:nvSpPr>
          <p:cNvPr id="8" name="Text Placeholder 3"/>
          <p:cNvSpPr>
            <a:spLocks noGrp="1"/>
          </p:cNvSpPr>
          <p:nvPr>
            <p:ph type="body" sz="half" idx="15"/>
          </p:nvPr>
        </p:nvSpPr>
        <p:spPr>
          <a:xfrm>
            <a:off x="3289586" y="9418738"/>
            <a:ext cx="11876314" cy="9113104"/>
          </a:xfrm>
        </p:spPr>
        <p:txBody>
          <a:bodyPr anchor="t">
            <a:normAutofit/>
          </a:bodyPr>
          <a:lstStyle>
            <a:lvl1pPr marL="0" indent="0" algn="ctr">
              <a:buNone/>
              <a:defRPr sz="4480"/>
            </a:lvl1pPr>
            <a:lvl2pPr marL="1463040" indent="0">
              <a:buNone/>
              <a:defRPr sz="3840"/>
            </a:lvl2pPr>
            <a:lvl3pPr marL="2926080" indent="0">
              <a:buNone/>
              <a:defRPr sz="3200"/>
            </a:lvl3pPr>
            <a:lvl4pPr marL="4389120" indent="0">
              <a:buNone/>
              <a:defRPr sz="2880"/>
            </a:lvl4pPr>
            <a:lvl5pPr marL="5852160" indent="0">
              <a:buNone/>
              <a:defRPr sz="2880"/>
            </a:lvl5pPr>
            <a:lvl6pPr marL="7315200" indent="0">
              <a:buNone/>
              <a:defRPr sz="2880"/>
            </a:lvl6pPr>
            <a:lvl7pPr marL="8778240" indent="0">
              <a:buNone/>
              <a:defRPr sz="2880"/>
            </a:lvl7pPr>
            <a:lvl8pPr marL="10241280" indent="0">
              <a:buNone/>
              <a:defRPr sz="2880"/>
            </a:lvl8pPr>
            <a:lvl9pPr marL="11704320" indent="0">
              <a:buNone/>
              <a:defRPr sz="2880"/>
            </a:lvl9pPr>
          </a:lstStyle>
          <a:p>
            <a:pPr lvl="0"/>
            <a:r>
              <a:rPr lang="zh-CN" altLang="en-US" smtClean="0"/>
              <a:t>单击此处编辑母版文本样式</a:t>
            </a:r>
          </a:p>
        </p:txBody>
      </p:sp>
      <p:sp>
        <p:nvSpPr>
          <p:cNvPr id="9" name="Text Placeholder 4"/>
          <p:cNvSpPr>
            <a:spLocks noGrp="1"/>
          </p:cNvSpPr>
          <p:nvPr>
            <p:ph type="body" sz="quarter" idx="3"/>
          </p:nvPr>
        </p:nvSpPr>
        <p:spPr>
          <a:xfrm>
            <a:off x="16028602" y="7574698"/>
            <a:ext cx="11849476" cy="1844038"/>
          </a:xfrm>
        </p:spPr>
        <p:txBody>
          <a:bodyPr anchor="b">
            <a:noAutofit/>
          </a:bodyPr>
          <a:lstStyle>
            <a:lvl1pPr marL="0" indent="0" algn="ctr">
              <a:lnSpc>
                <a:spcPct val="85000"/>
              </a:lnSpc>
              <a:buNone/>
              <a:defRPr sz="7680" b="0">
                <a:solidFill>
                  <a:schemeClr val="tx1"/>
                </a:solidFill>
              </a:defRPr>
            </a:lvl1pPr>
            <a:lvl2pPr marL="1463040" indent="0">
              <a:buNone/>
              <a:defRPr sz="6400" b="1"/>
            </a:lvl2pPr>
            <a:lvl3pPr marL="2926080" indent="0">
              <a:buNone/>
              <a:defRPr sz="5760" b="1"/>
            </a:lvl3pPr>
            <a:lvl4pPr marL="4389120" indent="0">
              <a:buNone/>
              <a:defRPr sz="5120" b="1"/>
            </a:lvl4pPr>
            <a:lvl5pPr marL="5852160" indent="0">
              <a:buNone/>
              <a:defRPr sz="5120" b="1"/>
            </a:lvl5pPr>
            <a:lvl6pPr marL="7315200" indent="0">
              <a:buNone/>
              <a:defRPr sz="5120" b="1"/>
            </a:lvl6pPr>
            <a:lvl7pPr marL="8778240" indent="0">
              <a:buNone/>
              <a:defRPr sz="5120" b="1"/>
            </a:lvl7pPr>
            <a:lvl8pPr marL="10241280" indent="0">
              <a:buNone/>
              <a:defRPr sz="5120" b="1"/>
            </a:lvl8pPr>
            <a:lvl9pPr marL="11704320" indent="0">
              <a:buNone/>
              <a:defRPr sz="5120" b="1"/>
            </a:lvl9pPr>
          </a:lstStyle>
          <a:p>
            <a:pPr lvl="0"/>
            <a:r>
              <a:rPr lang="zh-CN" altLang="en-US" smtClean="0"/>
              <a:t>单击此处编辑母版文本样式</a:t>
            </a:r>
          </a:p>
        </p:txBody>
      </p:sp>
      <p:sp>
        <p:nvSpPr>
          <p:cNvPr id="10" name="Text Placeholder 3"/>
          <p:cNvSpPr>
            <a:spLocks noGrp="1"/>
          </p:cNvSpPr>
          <p:nvPr>
            <p:ph type="body" sz="half" idx="16"/>
          </p:nvPr>
        </p:nvSpPr>
        <p:spPr>
          <a:xfrm>
            <a:off x="15988854" y="9418738"/>
            <a:ext cx="11892064" cy="9113104"/>
          </a:xfrm>
        </p:spPr>
        <p:txBody>
          <a:bodyPr anchor="t">
            <a:normAutofit/>
          </a:bodyPr>
          <a:lstStyle>
            <a:lvl1pPr marL="0" indent="0" algn="ctr">
              <a:buNone/>
              <a:defRPr sz="4480"/>
            </a:lvl1pPr>
            <a:lvl2pPr marL="1463040" indent="0">
              <a:buNone/>
              <a:defRPr sz="3840"/>
            </a:lvl2pPr>
            <a:lvl3pPr marL="2926080" indent="0">
              <a:buNone/>
              <a:defRPr sz="3200"/>
            </a:lvl3pPr>
            <a:lvl4pPr marL="4389120" indent="0">
              <a:buNone/>
              <a:defRPr sz="2880"/>
            </a:lvl4pPr>
            <a:lvl5pPr marL="5852160" indent="0">
              <a:buNone/>
              <a:defRPr sz="2880"/>
            </a:lvl5pPr>
            <a:lvl6pPr marL="7315200" indent="0">
              <a:buNone/>
              <a:defRPr sz="2880"/>
            </a:lvl6pPr>
            <a:lvl7pPr marL="8778240" indent="0">
              <a:buNone/>
              <a:defRPr sz="2880"/>
            </a:lvl7pPr>
            <a:lvl8pPr marL="10241280" indent="0">
              <a:buNone/>
              <a:defRPr sz="2880"/>
            </a:lvl8pPr>
            <a:lvl9pPr marL="11704320" indent="0">
              <a:buNone/>
              <a:defRPr sz="2880"/>
            </a:lvl9pPr>
          </a:lstStyle>
          <a:p>
            <a:pPr lvl="0"/>
            <a:r>
              <a:rPr lang="zh-CN" altLang="en-US" smtClean="0"/>
              <a:t>单击此处编辑母版文本样式</a:t>
            </a:r>
          </a:p>
        </p:txBody>
      </p:sp>
      <p:sp>
        <p:nvSpPr>
          <p:cNvPr id="11" name="Text Placeholder 4"/>
          <p:cNvSpPr>
            <a:spLocks noGrp="1"/>
          </p:cNvSpPr>
          <p:nvPr>
            <p:ph type="body" sz="quarter" idx="13"/>
          </p:nvPr>
        </p:nvSpPr>
        <p:spPr>
          <a:xfrm>
            <a:off x="28703873" y="7574698"/>
            <a:ext cx="11897741" cy="1844038"/>
          </a:xfrm>
        </p:spPr>
        <p:txBody>
          <a:bodyPr anchor="b">
            <a:noAutofit/>
          </a:bodyPr>
          <a:lstStyle>
            <a:lvl1pPr marL="0" indent="0" algn="ctr">
              <a:lnSpc>
                <a:spcPct val="85000"/>
              </a:lnSpc>
              <a:buNone/>
              <a:defRPr sz="7680" b="0">
                <a:solidFill>
                  <a:schemeClr val="tx1"/>
                </a:solidFill>
              </a:defRPr>
            </a:lvl1pPr>
            <a:lvl2pPr marL="1463040" indent="0">
              <a:buNone/>
              <a:defRPr sz="6400" b="1"/>
            </a:lvl2pPr>
            <a:lvl3pPr marL="2926080" indent="0">
              <a:buNone/>
              <a:defRPr sz="5760" b="1"/>
            </a:lvl3pPr>
            <a:lvl4pPr marL="4389120" indent="0">
              <a:buNone/>
              <a:defRPr sz="5120" b="1"/>
            </a:lvl4pPr>
            <a:lvl5pPr marL="5852160" indent="0">
              <a:buNone/>
              <a:defRPr sz="5120" b="1"/>
            </a:lvl5pPr>
            <a:lvl6pPr marL="7315200" indent="0">
              <a:buNone/>
              <a:defRPr sz="5120" b="1"/>
            </a:lvl6pPr>
            <a:lvl7pPr marL="8778240" indent="0">
              <a:buNone/>
              <a:defRPr sz="5120" b="1"/>
            </a:lvl7pPr>
            <a:lvl8pPr marL="10241280" indent="0">
              <a:buNone/>
              <a:defRPr sz="5120" b="1"/>
            </a:lvl8pPr>
            <a:lvl9pPr marL="11704320" indent="0">
              <a:buNone/>
              <a:defRPr sz="5120" b="1"/>
            </a:lvl9pPr>
          </a:lstStyle>
          <a:p>
            <a:pPr lvl="0"/>
            <a:r>
              <a:rPr lang="zh-CN" altLang="en-US" smtClean="0"/>
              <a:t>单击此处编辑母版文本样式</a:t>
            </a:r>
          </a:p>
        </p:txBody>
      </p:sp>
      <p:sp>
        <p:nvSpPr>
          <p:cNvPr id="12" name="Text Placeholder 3"/>
          <p:cNvSpPr>
            <a:spLocks noGrp="1"/>
          </p:cNvSpPr>
          <p:nvPr>
            <p:ph type="body" sz="half" idx="17"/>
          </p:nvPr>
        </p:nvSpPr>
        <p:spPr>
          <a:xfrm>
            <a:off x="28703873" y="9418738"/>
            <a:ext cx="11897741" cy="9113104"/>
          </a:xfrm>
        </p:spPr>
        <p:txBody>
          <a:bodyPr anchor="t">
            <a:normAutofit/>
          </a:bodyPr>
          <a:lstStyle>
            <a:lvl1pPr marL="0" indent="0" algn="ctr">
              <a:buNone/>
              <a:defRPr sz="4480"/>
            </a:lvl1pPr>
            <a:lvl2pPr marL="1463040" indent="0">
              <a:buNone/>
              <a:defRPr sz="3840"/>
            </a:lvl2pPr>
            <a:lvl3pPr marL="2926080" indent="0">
              <a:buNone/>
              <a:defRPr sz="3200"/>
            </a:lvl3pPr>
            <a:lvl4pPr marL="4389120" indent="0">
              <a:buNone/>
              <a:defRPr sz="2880"/>
            </a:lvl4pPr>
            <a:lvl5pPr marL="5852160" indent="0">
              <a:buNone/>
              <a:defRPr sz="2880"/>
            </a:lvl5pPr>
            <a:lvl6pPr marL="7315200" indent="0">
              <a:buNone/>
              <a:defRPr sz="2880"/>
            </a:lvl6pPr>
            <a:lvl7pPr marL="8778240" indent="0">
              <a:buNone/>
              <a:defRPr sz="2880"/>
            </a:lvl7pPr>
            <a:lvl8pPr marL="10241280" indent="0">
              <a:buNone/>
              <a:defRPr sz="2880"/>
            </a:lvl8pPr>
            <a:lvl9pPr marL="11704320" indent="0">
              <a:buNone/>
              <a:defRPr sz="2880"/>
            </a:lvl9pPr>
          </a:lstStyle>
          <a:p>
            <a:pPr lvl="0"/>
            <a:r>
              <a:rPr lang="zh-CN" altLang="en-US" smtClean="0"/>
              <a:t>单击此处编辑母版文本样式</a:t>
            </a:r>
          </a:p>
        </p:txBody>
      </p:sp>
      <p:sp>
        <p:nvSpPr>
          <p:cNvPr id="3" name="Date Placeholder 2"/>
          <p:cNvSpPr>
            <a:spLocks noGrp="1"/>
          </p:cNvSpPr>
          <p:nvPr>
            <p:ph type="dt" sz="half" idx="10"/>
          </p:nvPr>
        </p:nvSpPr>
        <p:spPr/>
        <p:txBody>
          <a:bodyPr/>
          <a:lstStyle/>
          <a:p>
            <a:fld id="{B83E1E94-C986-4E85-AACE-8838E1862F5C}" type="datetimeFigureOut">
              <a:rPr lang="zh-CN" altLang="en-US" smtClean="0"/>
              <a:t>2022/1/6 Thursday</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57AE546B-D2D3-4B32-B7D9-449327358539}" type="slidenum">
              <a:rPr lang="zh-CN" altLang="en-US" smtClean="0"/>
              <a:t>‹#›</a:t>
            </a:fld>
            <a:endParaRPr lang="zh-CN" altLang="en-US"/>
          </a:p>
        </p:txBody>
      </p:sp>
    </p:spTree>
    <p:extLst>
      <p:ext uri="{BB962C8B-B14F-4D97-AF65-F5344CB8AC3E}">
        <p14:creationId xmlns:p14="http://schemas.microsoft.com/office/powerpoint/2010/main" val="17665481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图片栏">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43891200" cy="21945600"/>
          </a:xfrm>
          <a:prstGeom prst="rect">
            <a:avLst/>
          </a:prstGeom>
        </p:spPr>
      </p:pic>
      <p:sp>
        <p:nvSpPr>
          <p:cNvPr id="30" name="Title 1"/>
          <p:cNvSpPr>
            <a:spLocks noGrp="1"/>
          </p:cNvSpPr>
          <p:nvPr>
            <p:ph type="title"/>
          </p:nvPr>
        </p:nvSpPr>
        <p:spPr>
          <a:xfrm>
            <a:off x="3289587" y="1954471"/>
            <a:ext cx="37312027" cy="5132550"/>
          </a:xfrm>
        </p:spPr>
        <p:txBody>
          <a:bodyPr/>
          <a:lstStyle/>
          <a:p>
            <a:r>
              <a:rPr lang="zh-CN" altLang="en-US" smtClean="0"/>
              <a:t>单击此处编辑母版标题样式</a:t>
            </a:r>
            <a:endParaRPr lang="en-US" dirty="0"/>
          </a:p>
        </p:txBody>
      </p:sp>
      <p:sp>
        <p:nvSpPr>
          <p:cNvPr id="19" name="Text Placeholder 2"/>
          <p:cNvSpPr>
            <a:spLocks noGrp="1"/>
          </p:cNvSpPr>
          <p:nvPr>
            <p:ph type="body" idx="1"/>
          </p:nvPr>
        </p:nvSpPr>
        <p:spPr>
          <a:xfrm>
            <a:off x="3289588" y="13455424"/>
            <a:ext cx="11867072" cy="1844038"/>
          </a:xfrm>
        </p:spPr>
        <p:txBody>
          <a:bodyPr anchor="b">
            <a:noAutofit/>
          </a:bodyPr>
          <a:lstStyle>
            <a:lvl1pPr marL="0" indent="0" algn="ctr">
              <a:lnSpc>
                <a:spcPct val="85000"/>
              </a:lnSpc>
              <a:buNone/>
              <a:defRPr sz="7040" b="0">
                <a:solidFill>
                  <a:schemeClr val="tx1"/>
                </a:solidFill>
              </a:defRPr>
            </a:lvl1pPr>
            <a:lvl2pPr marL="1463040" indent="0">
              <a:buNone/>
              <a:defRPr sz="6400" b="1"/>
            </a:lvl2pPr>
            <a:lvl3pPr marL="2926080" indent="0">
              <a:buNone/>
              <a:defRPr sz="5760" b="1"/>
            </a:lvl3pPr>
            <a:lvl4pPr marL="4389120" indent="0">
              <a:buNone/>
              <a:defRPr sz="5120" b="1"/>
            </a:lvl4pPr>
            <a:lvl5pPr marL="5852160" indent="0">
              <a:buNone/>
              <a:defRPr sz="5120" b="1"/>
            </a:lvl5pPr>
            <a:lvl6pPr marL="7315200" indent="0">
              <a:buNone/>
              <a:defRPr sz="5120" b="1"/>
            </a:lvl6pPr>
            <a:lvl7pPr marL="8778240" indent="0">
              <a:buNone/>
              <a:defRPr sz="5120" b="1"/>
            </a:lvl7pPr>
            <a:lvl8pPr marL="10241280" indent="0">
              <a:buNone/>
              <a:defRPr sz="5120" b="1"/>
            </a:lvl8pPr>
            <a:lvl9pPr marL="11704320" indent="0">
              <a:buNone/>
              <a:defRPr sz="5120" b="1"/>
            </a:lvl9pPr>
          </a:lstStyle>
          <a:p>
            <a:pPr lvl="0"/>
            <a:r>
              <a:rPr lang="zh-CN" altLang="en-US" smtClean="0"/>
              <a:t>单击此处编辑母版文本样式</a:t>
            </a:r>
          </a:p>
        </p:txBody>
      </p:sp>
      <p:sp>
        <p:nvSpPr>
          <p:cNvPr id="20" name="Picture Placeholder 2"/>
          <p:cNvSpPr>
            <a:spLocks noGrp="1" noChangeAspect="1"/>
          </p:cNvSpPr>
          <p:nvPr>
            <p:ph type="pic" idx="15"/>
          </p:nvPr>
        </p:nvSpPr>
        <p:spPr>
          <a:xfrm>
            <a:off x="3289588" y="7574698"/>
            <a:ext cx="11867072" cy="48768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5120"/>
            </a:lvl1pPr>
            <a:lvl2pPr marL="1463040" indent="0">
              <a:buNone/>
              <a:defRPr sz="5120"/>
            </a:lvl2pPr>
            <a:lvl3pPr marL="2926080" indent="0">
              <a:buNone/>
              <a:defRPr sz="5120"/>
            </a:lvl3pPr>
            <a:lvl4pPr marL="4389120" indent="0">
              <a:buNone/>
              <a:defRPr sz="5120"/>
            </a:lvl4pPr>
            <a:lvl5pPr marL="5852160" indent="0">
              <a:buNone/>
              <a:defRPr sz="5120"/>
            </a:lvl5pPr>
            <a:lvl6pPr marL="7315200" indent="0">
              <a:buNone/>
              <a:defRPr sz="5120"/>
            </a:lvl6pPr>
            <a:lvl7pPr marL="8778240" indent="0">
              <a:buNone/>
              <a:defRPr sz="5120"/>
            </a:lvl7pPr>
            <a:lvl8pPr marL="10241280" indent="0">
              <a:buNone/>
              <a:defRPr sz="5120"/>
            </a:lvl8pPr>
            <a:lvl9pPr marL="11704320" indent="0">
              <a:buNone/>
              <a:defRPr sz="5120"/>
            </a:lvl9pPr>
          </a:lstStyle>
          <a:p>
            <a:r>
              <a:rPr lang="zh-CN" altLang="en-US" smtClean="0"/>
              <a:t>单击图标添加图片</a:t>
            </a:r>
            <a:endParaRPr lang="en-US" dirty="0"/>
          </a:p>
        </p:txBody>
      </p:sp>
      <p:sp>
        <p:nvSpPr>
          <p:cNvPr id="21" name="Text Placeholder 3"/>
          <p:cNvSpPr>
            <a:spLocks noGrp="1"/>
          </p:cNvSpPr>
          <p:nvPr>
            <p:ph type="body" sz="half" idx="18"/>
          </p:nvPr>
        </p:nvSpPr>
        <p:spPr>
          <a:xfrm>
            <a:off x="3289588" y="15299462"/>
            <a:ext cx="11867072" cy="3232378"/>
          </a:xfrm>
        </p:spPr>
        <p:txBody>
          <a:bodyPr anchor="t">
            <a:normAutofit/>
          </a:bodyPr>
          <a:lstStyle>
            <a:lvl1pPr marL="0" indent="0" algn="ctr">
              <a:buNone/>
              <a:defRPr sz="4480"/>
            </a:lvl1pPr>
            <a:lvl2pPr marL="1463040" indent="0">
              <a:buNone/>
              <a:defRPr sz="3840"/>
            </a:lvl2pPr>
            <a:lvl3pPr marL="2926080" indent="0">
              <a:buNone/>
              <a:defRPr sz="3200"/>
            </a:lvl3pPr>
            <a:lvl4pPr marL="4389120" indent="0">
              <a:buNone/>
              <a:defRPr sz="2880"/>
            </a:lvl4pPr>
            <a:lvl5pPr marL="5852160" indent="0">
              <a:buNone/>
              <a:defRPr sz="2880"/>
            </a:lvl5pPr>
            <a:lvl6pPr marL="7315200" indent="0">
              <a:buNone/>
              <a:defRPr sz="2880"/>
            </a:lvl6pPr>
            <a:lvl7pPr marL="8778240" indent="0">
              <a:buNone/>
              <a:defRPr sz="2880"/>
            </a:lvl7pPr>
            <a:lvl8pPr marL="10241280" indent="0">
              <a:buNone/>
              <a:defRPr sz="2880"/>
            </a:lvl8pPr>
            <a:lvl9pPr marL="11704320" indent="0">
              <a:buNone/>
              <a:defRPr sz="2880"/>
            </a:lvl9pPr>
          </a:lstStyle>
          <a:p>
            <a:pPr lvl="0"/>
            <a:r>
              <a:rPr lang="zh-CN" altLang="en-US" smtClean="0"/>
              <a:t>单击此处编辑母版文本样式</a:t>
            </a:r>
          </a:p>
        </p:txBody>
      </p:sp>
      <p:sp>
        <p:nvSpPr>
          <p:cNvPr id="22" name="Text Placeholder 4"/>
          <p:cNvSpPr>
            <a:spLocks noGrp="1"/>
          </p:cNvSpPr>
          <p:nvPr>
            <p:ph type="body" sz="quarter" idx="3"/>
          </p:nvPr>
        </p:nvSpPr>
        <p:spPr>
          <a:xfrm>
            <a:off x="15993932" y="13455424"/>
            <a:ext cx="11886581" cy="1844038"/>
          </a:xfrm>
        </p:spPr>
        <p:txBody>
          <a:bodyPr anchor="b">
            <a:noAutofit/>
          </a:bodyPr>
          <a:lstStyle>
            <a:lvl1pPr marL="0" indent="0" algn="ctr">
              <a:lnSpc>
                <a:spcPct val="85000"/>
              </a:lnSpc>
              <a:buNone/>
              <a:defRPr sz="7040" b="0">
                <a:solidFill>
                  <a:schemeClr val="tx1"/>
                </a:solidFill>
              </a:defRPr>
            </a:lvl1pPr>
            <a:lvl2pPr marL="1463040" indent="0">
              <a:buNone/>
              <a:defRPr sz="6400" b="1"/>
            </a:lvl2pPr>
            <a:lvl3pPr marL="2926080" indent="0">
              <a:buNone/>
              <a:defRPr sz="5760" b="1"/>
            </a:lvl3pPr>
            <a:lvl4pPr marL="4389120" indent="0">
              <a:buNone/>
              <a:defRPr sz="5120" b="1"/>
            </a:lvl4pPr>
            <a:lvl5pPr marL="5852160" indent="0">
              <a:buNone/>
              <a:defRPr sz="5120" b="1"/>
            </a:lvl5pPr>
            <a:lvl6pPr marL="7315200" indent="0">
              <a:buNone/>
              <a:defRPr sz="5120" b="1"/>
            </a:lvl6pPr>
            <a:lvl7pPr marL="8778240" indent="0">
              <a:buNone/>
              <a:defRPr sz="5120" b="1"/>
            </a:lvl7pPr>
            <a:lvl8pPr marL="10241280" indent="0">
              <a:buNone/>
              <a:defRPr sz="5120" b="1"/>
            </a:lvl8pPr>
            <a:lvl9pPr marL="11704320" indent="0">
              <a:buNone/>
              <a:defRPr sz="5120" b="1"/>
            </a:lvl9pPr>
          </a:lstStyle>
          <a:p>
            <a:pPr lvl="0"/>
            <a:r>
              <a:rPr lang="zh-CN" altLang="en-US" smtClean="0"/>
              <a:t>单击此处编辑母版文本样式</a:t>
            </a:r>
          </a:p>
        </p:txBody>
      </p:sp>
      <p:sp>
        <p:nvSpPr>
          <p:cNvPr id="23" name="Picture Placeholder 2"/>
          <p:cNvSpPr>
            <a:spLocks noGrp="1" noChangeAspect="1"/>
          </p:cNvSpPr>
          <p:nvPr>
            <p:ph type="pic" idx="21"/>
          </p:nvPr>
        </p:nvSpPr>
        <p:spPr>
          <a:xfrm>
            <a:off x="15988853" y="7574698"/>
            <a:ext cx="11892067" cy="48768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5120"/>
            </a:lvl1pPr>
            <a:lvl2pPr marL="1463040" indent="0">
              <a:buNone/>
              <a:defRPr sz="5120"/>
            </a:lvl2pPr>
            <a:lvl3pPr marL="2926080" indent="0">
              <a:buNone/>
              <a:defRPr sz="5120"/>
            </a:lvl3pPr>
            <a:lvl4pPr marL="4389120" indent="0">
              <a:buNone/>
              <a:defRPr sz="5120"/>
            </a:lvl4pPr>
            <a:lvl5pPr marL="5852160" indent="0">
              <a:buNone/>
              <a:defRPr sz="5120"/>
            </a:lvl5pPr>
            <a:lvl6pPr marL="7315200" indent="0">
              <a:buNone/>
              <a:defRPr sz="5120"/>
            </a:lvl6pPr>
            <a:lvl7pPr marL="8778240" indent="0">
              <a:buNone/>
              <a:defRPr sz="5120"/>
            </a:lvl7pPr>
            <a:lvl8pPr marL="10241280" indent="0">
              <a:buNone/>
              <a:defRPr sz="5120"/>
            </a:lvl8pPr>
            <a:lvl9pPr marL="11704320" indent="0">
              <a:buNone/>
              <a:defRPr sz="5120"/>
            </a:lvl9pPr>
          </a:lstStyle>
          <a:p>
            <a:r>
              <a:rPr lang="zh-CN" altLang="en-US" smtClean="0"/>
              <a:t>单击图标添加图片</a:t>
            </a:r>
            <a:endParaRPr lang="en-US" dirty="0"/>
          </a:p>
        </p:txBody>
      </p:sp>
      <p:sp>
        <p:nvSpPr>
          <p:cNvPr id="24" name="Text Placeholder 3"/>
          <p:cNvSpPr>
            <a:spLocks noGrp="1"/>
          </p:cNvSpPr>
          <p:nvPr>
            <p:ph type="body" sz="half" idx="19"/>
          </p:nvPr>
        </p:nvSpPr>
        <p:spPr>
          <a:xfrm>
            <a:off x="15988853" y="15299458"/>
            <a:ext cx="11892067" cy="3232381"/>
          </a:xfrm>
        </p:spPr>
        <p:txBody>
          <a:bodyPr anchor="t">
            <a:normAutofit/>
          </a:bodyPr>
          <a:lstStyle>
            <a:lvl1pPr marL="0" indent="0" algn="ctr">
              <a:buNone/>
              <a:defRPr sz="4480"/>
            </a:lvl1pPr>
            <a:lvl2pPr marL="1463040" indent="0">
              <a:buNone/>
              <a:defRPr sz="3840"/>
            </a:lvl2pPr>
            <a:lvl3pPr marL="2926080" indent="0">
              <a:buNone/>
              <a:defRPr sz="3200"/>
            </a:lvl3pPr>
            <a:lvl4pPr marL="4389120" indent="0">
              <a:buNone/>
              <a:defRPr sz="2880"/>
            </a:lvl4pPr>
            <a:lvl5pPr marL="5852160" indent="0">
              <a:buNone/>
              <a:defRPr sz="2880"/>
            </a:lvl5pPr>
            <a:lvl6pPr marL="7315200" indent="0">
              <a:buNone/>
              <a:defRPr sz="2880"/>
            </a:lvl6pPr>
            <a:lvl7pPr marL="8778240" indent="0">
              <a:buNone/>
              <a:defRPr sz="2880"/>
            </a:lvl7pPr>
            <a:lvl8pPr marL="10241280" indent="0">
              <a:buNone/>
              <a:defRPr sz="2880"/>
            </a:lvl8pPr>
            <a:lvl9pPr marL="11704320" indent="0">
              <a:buNone/>
              <a:defRPr sz="2880"/>
            </a:lvl9pPr>
          </a:lstStyle>
          <a:p>
            <a:pPr lvl="0"/>
            <a:r>
              <a:rPr lang="zh-CN" altLang="en-US" smtClean="0"/>
              <a:t>单击此处编辑母版文本样式</a:t>
            </a:r>
          </a:p>
        </p:txBody>
      </p:sp>
      <p:sp>
        <p:nvSpPr>
          <p:cNvPr id="25" name="Text Placeholder 4"/>
          <p:cNvSpPr>
            <a:spLocks noGrp="1"/>
          </p:cNvSpPr>
          <p:nvPr>
            <p:ph type="body" sz="quarter" idx="13"/>
          </p:nvPr>
        </p:nvSpPr>
        <p:spPr>
          <a:xfrm>
            <a:off x="28703874" y="13455424"/>
            <a:ext cx="11882452" cy="1844038"/>
          </a:xfrm>
        </p:spPr>
        <p:txBody>
          <a:bodyPr anchor="b">
            <a:noAutofit/>
          </a:bodyPr>
          <a:lstStyle>
            <a:lvl1pPr marL="0" indent="0" algn="ctr">
              <a:lnSpc>
                <a:spcPct val="85000"/>
              </a:lnSpc>
              <a:buNone/>
              <a:defRPr sz="7040" b="0">
                <a:solidFill>
                  <a:schemeClr val="tx1"/>
                </a:solidFill>
              </a:defRPr>
            </a:lvl1pPr>
            <a:lvl2pPr marL="1463040" indent="0">
              <a:buNone/>
              <a:defRPr sz="6400" b="1"/>
            </a:lvl2pPr>
            <a:lvl3pPr marL="2926080" indent="0">
              <a:buNone/>
              <a:defRPr sz="5760" b="1"/>
            </a:lvl3pPr>
            <a:lvl4pPr marL="4389120" indent="0">
              <a:buNone/>
              <a:defRPr sz="5120" b="1"/>
            </a:lvl4pPr>
            <a:lvl5pPr marL="5852160" indent="0">
              <a:buNone/>
              <a:defRPr sz="5120" b="1"/>
            </a:lvl5pPr>
            <a:lvl6pPr marL="7315200" indent="0">
              <a:buNone/>
              <a:defRPr sz="5120" b="1"/>
            </a:lvl6pPr>
            <a:lvl7pPr marL="8778240" indent="0">
              <a:buNone/>
              <a:defRPr sz="5120" b="1"/>
            </a:lvl7pPr>
            <a:lvl8pPr marL="10241280" indent="0">
              <a:buNone/>
              <a:defRPr sz="5120" b="1"/>
            </a:lvl8pPr>
            <a:lvl9pPr marL="11704320" indent="0">
              <a:buNone/>
              <a:defRPr sz="5120" b="1"/>
            </a:lvl9pPr>
          </a:lstStyle>
          <a:p>
            <a:pPr lvl="0"/>
            <a:r>
              <a:rPr lang="zh-CN" altLang="en-US" smtClean="0"/>
              <a:t>单击此处编辑母版文本样式</a:t>
            </a:r>
          </a:p>
        </p:txBody>
      </p:sp>
      <p:sp>
        <p:nvSpPr>
          <p:cNvPr id="26" name="Picture Placeholder 2"/>
          <p:cNvSpPr>
            <a:spLocks noGrp="1" noChangeAspect="1"/>
          </p:cNvSpPr>
          <p:nvPr>
            <p:ph type="pic" idx="22"/>
          </p:nvPr>
        </p:nvSpPr>
        <p:spPr>
          <a:xfrm>
            <a:off x="28703873" y="7574698"/>
            <a:ext cx="11897741" cy="48768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5120"/>
            </a:lvl1pPr>
            <a:lvl2pPr marL="1463040" indent="0">
              <a:buNone/>
              <a:defRPr sz="5120"/>
            </a:lvl2pPr>
            <a:lvl3pPr marL="2926080" indent="0">
              <a:buNone/>
              <a:defRPr sz="5120"/>
            </a:lvl3pPr>
            <a:lvl4pPr marL="4389120" indent="0">
              <a:buNone/>
              <a:defRPr sz="5120"/>
            </a:lvl4pPr>
            <a:lvl5pPr marL="5852160" indent="0">
              <a:buNone/>
              <a:defRPr sz="5120"/>
            </a:lvl5pPr>
            <a:lvl6pPr marL="7315200" indent="0">
              <a:buNone/>
              <a:defRPr sz="5120"/>
            </a:lvl6pPr>
            <a:lvl7pPr marL="8778240" indent="0">
              <a:buNone/>
              <a:defRPr sz="5120"/>
            </a:lvl7pPr>
            <a:lvl8pPr marL="10241280" indent="0">
              <a:buNone/>
              <a:defRPr sz="5120"/>
            </a:lvl8pPr>
            <a:lvl9pPr marL="11704320" indent="0">
              <a:buNone/>
              <a:defRPr sz="5120"/>
            </a:lvl9pPr>
          </a:lstStyle>
          <a:p>
            <a:r>
              <a:rPr lang="zh-CN" altLang="en-US" smtClean="0"/>
              <a:t>单击图标添加图片</a:t>
            </a:r>
            <a:endParaRPr lang="en-US" dirty="0"/>
          </a:p>
        </p:txBody>
      </p:sp>
      <p:sp>
        <p:nvSpPr>
          <p:cNvPr id="27" name="Text Placeholder 3"/>
          <p:cNvSpPr>
            <a:spLocks noGrp="1"/>
          </p:cNvSpPr>
          <p:nvPr>
            <p:ph type="body" sz="half" idx="20"/>
          </p:nvPr>
        </p:nvSpPr>
        <p:spPr>
          <a:xfrm>
            <a:off x="28703425" y="15299451"/>
            <a:ext cx="11898191" cy="3232387"/>
          </a:xfrm>
        </p:spPr>
        <p:txBody>
          <a:bodyPr anchor="t">
            <a:normAutofit/>
          </a:bodyPr>
          <a:lstStyle>
            <a:lvl1pPr marL="0" indent="0" algn="ctr">
              <a:buNone/>
              <a:defRPr sz="4480"/>
            </a:lvl1pPr>
            <a:lvl2pPr marL="1463040" indent="0">
              <a:buNone/>
              <a:defRPr sz="3840"/>
            </a:lvl2pPr>
            <a:lvl3pPr marL="2926080" indent="0">
              <a:buNone/>
              <a:defRPr sz="3200"/>
            </a:lvl3pPr>
            <a:lvl4pPr marL="4389120" indent="0">
              <a:buNone/>
              <a:defRPr sz="2880"/>
            </a:lvl4pPr>
            <a:lvl5pPr marL="5852160" indent="0">
              <a:buNone/>
              <a:defRPr sz="2880"/>
            </a:lvl5pPr>
            <a:lvl6pPr marL="7315200" indent="0">
              <a:buNone/>
              <a:defRPr sz="2880"/>
            </a:lvl6pPr>
            <a:lvl7pPr marL="8778240" indent="0">
              <a:buNone/>
              <a:defRPr sz="2880"/>
            </a:lvl7pPr>
            <a:lvl8pPr marL="10241280" indent="0">
              <a:buNone/>
              <a:defRPr sz="2880"/>
            </a:lvl8pPr>
            <a:lvl9pPr marL="11704320" indent="0">
              <a:buNone/>
              <a:defRPr sz="2880"/>
            </a:lvl9pPr>
          </a:lstStyle>
          <a:p>
            <a:pPr lvl="0"/>
            <a:r>
              <a:rPr lang="zh-CN" altLang="en-US" smtClean="0"/>
              <a:t>单击此处编辑母版文本样式</a:t>
            </a:r>
          </a:p>
        </p:txBody>
      </p:sp>
      <p:sp>
        <p:nvSpPr>
          <p:cNvPr id="3" name="Date Placeholder 2"/>
          <p:cNvSpPr>
            <a:spLocks noGrp="1"/>
          </p:cNvSpPr>
          <p:nvPr>
            <p:ph type="dt" sz="half" idx="10"/>
          </p:nvPr>
        </p:nvSpPr>
        <p:spPr/>
        <p:txBody>
          <a:bodyPr/>
          <a:lstStyle/>
          <a:p>
            <a:fld id="{B83E1E94-C986-4E85-AACE-8838E1862F5C}" type="datetimeFigureOut">
              <a:rPr lang="zh-CN" altLang="en-US" smtClean="0"/>
              <a:t>2022/1/6 Thursday</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57AE546B-D2D3-4B32-B7D9-449327358539}" type="slidenum">
              <a:rPr lang="zh-CN" altLang="en-US" smtClean="0"/>
              <a:t>‹#›</a:t>
            </a:fld>
            <a:endParaRPr lang="zh-CN" altLang="en-US"/>
          </a:p>
        </p:txBody>
      </p:sp>
    </p:spTree>
    <p:extLst>
      <p:ext uri="{BB962C8B-B14F-4D97-AF65-F5344CB8AC3E}">
        <p14:creationId xmlns:p14="http://schemas.microsoft.com/office/powerpoint/2010/main" val="4260580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43891200" cy="21945600"/>
          </a:xfrm>
          <a:prstGeom prst="rect">
            <a:avLst/>
          </a:prstGeom>
        </p:spPr>
      </p:pic>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11" name="Vertical Text Placeholder 2"/>
          <p:cNvSpPr>
            <a:spLocks noGrp="1"/>
          </p:cNvSpPr>
          <p:nvPr>
            <p:ph type="body" orient="vert" sz="quarter" idx="13"/>
          </p:nvPr>
        </p:nvSpPr>
        <p:spPr>
          <a:xfrm>
            <a:off x="3289590" y="7574699"/>
            <a:ext cx="37312027" cy="10957142"/>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B83E1E94-C986-4E85-AACE-8838E1862F5C}" type="datetimeFigureOut">
              <a:rPr lang="zh-CN" altLang="en-US" smtClean="0"/>
              <a:t>2022/1/6 Thursday</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7AE546B-D2D3-4B32-B7D9-449327358539}" type="slidenum">
              <a:rPr lang="zh-CN" altLang="en-US" smtClean="0"/>
              <a:t>‹#›</a:t>
            </a:fld>
            <a:endParaRPr lang="zh-CN" altLang="en-US"/>
          </a:p>
        </p:txBody>
      </p:sp>
    </p:spTree>
    <p:extLst>
      <p:ext uri="{BB962C8B-B14F-4D97-AF65-F5344CB8AC3E}">
        <p14:creationId xmlns:p14="http://schemas.microsoft.com/office/powerpoint/2010/main" val="179401219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43891200" cy="21945600"/>
          </a:xfrm>
          <a:prstGeom prst="rect">
            <a:avLst/>
          </a:prstGeom>
        </p:spPr>
      </p:pic>
      <p:sp>
        <p:nvSpPr>
          <p:cNvPr id="2" name="Vertical Title 1"/>
          <p:cNvSpPr>
            <a:spLocks noGrp="1"/>
          </p:cNvSpPr>
          <p:nvPr>
            <p:ph type="title" orient="vert"/>
          </p:nvPr>
        </p:nvSpPr>
        <p:spPr>
          <a:xfrm>
            <a:off x="31409640" y="1950725"/>
            <a:ext cx="9191974" cy="16581117"/>
          </a:xfrm>
        </p:spPr>
        <p:txBody>
          <a:bodyPr vert="eaVert"/>
          <a:lstStyle>
            <a:lvl1pPr algn="l">
              <a:defRPr/>
            </a:lvl1pPr>
          </a:lstStyle>
          <a:p>
            <a:r>
              <a:rPr lang="zh-CN" altLang="en-US" smtClean="0"/>
              <a:t>单击此处编辑母版标题样式</a:t>
            </a:r>
            <a:endParaRPr lang="en-US" dirty="0"/>
          </a:p>
        </p:txBody>
      </p:sp>
      <p:sp>
        <p:nvSpPr>
          <p:cNvPr id="8" name="Vertical Text Placeholder 2"/>
          <p:cNvSpPr>
            <a:spLocks noGrp="1"/>
          </p:cNvSpPr>
          <p:nvPr>
            <p:ph type="body" orient="vert" sz="quarter" idx="13"/>
          </p:nvPr>
        </p:nvSpPr>
        <p:spPr>
          <a:xfrm>
            <a:off x="3289590" y="1950725"/>
            <a:ext cx="27571406" cy="16581117"/>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B83E1E94-C986-4E85-AACE-8838E1862F5C}" type="datetimeFigureOut">
              <a:rPr lang="zh-CN" altLang="en-US" smtClean="0"/>
              <a:t>2022/1/6 Thursday</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7AE546B-D2D3-4B32-B7D9-449327358539}" type="slidenum">
              <a:rPr lang="zh-CN" altLang="en-US" smtClean="0"/>
              <a:t>‹#›</a:t>
            </a:fld>
            <a:endParaRPr lang="zh-CN" altLang="en-US"/>
          </a:p>
        </p:txBody>
      </p:sp>
    </p:spTree>
    <p:extLst>
      <p:ext uri="{BB962C8B-B14F-4D97-AF65-F5344CB8AC3E}">
        <p14:creationId xmlns:p14="http://schemas.microsoft.com/office/powerpoint/2010/main" val="20075710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43891200" cy="21945600"/>
          </a:xfrm>
          <a:prstGeom prst="rect">
            <a:avLst/>
          </a:prstGeom>
        </p:spPr>
      </p:pic>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12" name="Content Placeholder 2"/>
          <p:cNvSpPr>
            <a:spLocks noGrp="1"/>
          </p:cNvSpPr>
          <p:nvPr>
            <p:ph sz="quarter" idx="13"/>
          </p:nvPr>
        </p:nvSpPr>
        <p:spPr>
          <a:xfrm>
            <a:off x="3289586" y="7574696"/>
            <a:ext cx="37309774" cy="10957142"/>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B83E1E94-C986-4E85-AACE-8838E1862F5C}" type="datetimeFigureOut">
              <a:rPr lang="zh-CN" altLang="en-US" smtClean="0"/>
              <a:t>2022/1/6 Thursday</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7AE546B-D2D3-4B32-B7D9-449327358539}" type="slidenum">
              <a:rPr lang="zh-CN" altLang="en-US" smtClean="0"/>
              <a:t>‹#›</a:t>
            </a:fld>
            <a:endParaRPr lang="zh-CN" altLang="en-US"/>
          </a:p>
        </p:txBody>
      </p:sp>
    </p:spTree>
    <p:extLst>
      <p:ext uri="{BB962C8B-B14F-4D97-AF65-F5344CB8AC3E}">
        <p14:creationId xmlns:p14="http://schemas.microsoft.com/office/powerpoint/2010/main" val="13239575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43891200" cy="21945600"/>
          </a:xfrm>
          <a:prstGeom prst="rect">
            <a:avLst/>
          </a:prstGeom>
        </p:spPr>
      </p:pic>
      <p:sp>
        <p:nvSpPr>
          <p:cNvPr id="2" name="Title 1"/>
          <p:cNvSpPr>
            <a:spLocks noGrp="1"/>
          </p:cNvSpPr>
          <p:nvPr>
            <p:ph type="title"/>
          </p:nvPr>
        </p:nvSpPr>
        <p:spPr>
          <a:xfrm>
            <a:off x="3289587" y="2651403"/>
            <a:ext cx="37266307" cy="8757821"/>
          </a:xfrm>
        </p:spPr>
        <p:txBody>
          <a:bodyPr anchor="b">
            <a:normAutofit/>
          </a:bodyPr>
          <a:lstStyle>
            <a:lvl1pPr>
              <a:defRPr sz="128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3289587" y="11703864"/>
            <a:ext cx="37266307" cy="4378186"/>
          </a:xfrm>
        </p:spPr>
        <p:txBody>
          <a:bodyPr>
            <a:normAutofit/>
          </a:bodyPr>
          <a:lstStyle>
            <a:lvl1pPr marL="0" indent="0" algn="ctr">
              <a:buNone/>
              <a:defRPr sz="6400">
                <a:solidFill>
                  <a:schemeClr val="bg1">
                    <a:lumMod val="50000"/>
                  </a:schemeClr>
                </a:solidFill>
              </a:defRPr>
            </a:lvl1pPr>
            <a:lvl2pPr marL="1463040" indent="0">
              <a:buNone/>
              <a:defRPr sz="6400">
                <a:solidFill>
                  <a:schemeClr val="tx1">
                    <a:tint val="75000"/>
                  </a:schemeClr>
                </a:solidFill>
              </a:defRPr>
            </a:lvl2pPr>
            <a:lvl3pPr marL="2926080" indent="0">
              <a:buNone/>
              <a:defRPr sz="5760">
                <a:solidFill>
                  <a:schemeClr val="tx1">
                    <a:tint val="75000"/>
                  </a:schemeClr>
                </a:solidFill>
              </a:defRPr>
            </a:lvl3pPr>
            <a:lvl4pPr marL="4389120" indent="0">
              <a:buNone/>
              <a:defRPr sz="5120">
                <a:solidFill>
                  <a:schemeClr val="tx1">
                    <a:tint val="75000"/>
                  </a:schemeClr>
                </a:solidFill>
              </a:defRPr>
            </a:lvl4pPr>
            <a:lvl5pPr marL="5852160" indent="0">
              <a:buNone/>
              <a:defRPr sz="5120">
                <a:solidFill>
                  <a:schemeClr val="tx1">
                    <a:tint val="75000"/>
                  </a:schemeClr>
                </a:solidFill>
              </a:defRPr>
            </a:lvl5pPr>
            <a:lvl6pPr marL="7315200" indent="0">
              <a:buNone/>
              <a:defRPr sz="5120">
                <a:solidFill>
                  <a:schemeClr val="tx1">
                    <a:tint val="75000"/>
                  </a:schemeClr>
                </a:solidFill>
              </a:defRPr>
            </a:lvl6pPr>
            <a:lvl7pPr marL="8778240" indent="0">
              <a:buNone/>
              <a:defRPr sz="5120">
                <a:solidFill>
                  <a:schemeClr val="tx1">
                    <a:tint val="75000"/>
                  </a:schemeClr>
                </a:solidFill>
              </a:defRPr>
            </a:lvl7pPr>
            <a:lvl8pPr marL="10241280" indent="0">
              <a:buNone/>
              <a:defRPr sz="5120">
                <a:solidFill>
                  <a:schemeClr val="tx1">
                    <a:tint val="75000"/>
                  </a:schemeClr>
                </a:solidFill>
              </a:defRPr>
            </a:lvl8pPr>
            <a:lvl9pPr marL="11704320" indent="0">
              <a:buNone/>
              <a:defRPr sz="512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B83E1E94-C986-4E85-AACE-8838E1862F5C}" type="datetimeFigureOut">
              <a:rPr lang="zh-CN" altLang="en-US" smtClean="0"/>
              <a:t>2022/1/6 Thursday</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7AE546B-D2D3-4B32-B7D9-449327358539}" type="slidenum">
              <a:rPr lang="zh-CN" altLang="en-US" smtClean="0"/>
              <a:t>‹#›</a:t>
            </a:fld>
            <a:endParaRPr lang="zh-CN" altLang="en-US"/>
          </a:p>
        </p:txBody>
      </p:sp>
    </p:spTree>
    <p:extLst>
      <p:ext uri="{BB962C8B-B14F-4D97-AF65-F5344CB8AC3E}">
        <p14:creationId xmlns:p14="http://schemas.microsoft.com/office/powerpoint/2010/main" val="3217856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43891200" cy="21945600"/>
          </a:xfrm>
          <a:prstGeom prst="rect">
            <a:avLst/>
          </a:prstGeom>
        </p:spPr>
      </p:pic>
      <p:sp>
        <p:nvSpPr>
          <p:cNvPr id="14" name="Title 1"/>
          <p:cNvSpPr>
            <a:spLocks noGrp="1"/>
          </p:cNvSpPr>
          <p:nvPr>
            <p:ph type="title"/>
          </p:nvPr>
        </p:nvSpPr>
        <p:spPr>
          <a:xfrm>
            <a:off x="3289592" y="1979256"/>
            <a:ext cx="37312024" cy="5107766"/>
          </a:xfrm>
        </p:spPr>
        <p:txBody>
          <a:bodyPr/>
          <a:lstStyle/>
          <a:p>
            <a:r>
              <a:rPr lang="zh-CN" altLang="en-US" smtClean="0"/>
              <a:t>单击此处编辑母版标题样式</a:t>
            </a:r>
            <a:endParaRPr lang="en-US" dirty="0"/>
          </a:p>
        </p:txBody>
      </p:sp>
      <p:sp>
        <p:nvSpPr>
          <p:cNvPr id="12" name="Content Placeholder 2"/>
          <p:cNvSpPr>
            <a:spLocks noGrp="1"/>
          </p:cNvSpPr>
          <p:nvPr>
            <p:ph sz="quarter" idx="13"/>
          </p:nvPr>
        </p:nvSpPr>
        <p:spPr>
          <a:xfrm>
            <a:off x="3289586" y="7574696"/>
            <a:ext cx="18381694" cy="10957142"/>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13" name="Content Placeholder 3"/>
          <p:cNvSpPr>
            <a:spLocks noGrp="1"/>
          </p:cNvSpPr>
          <p:nvPr>
            <p:ph sz="quarter" idx="14"/>
          </p:nvPr>
        </p:nvSpPr>
        <p:spPr>
          <a:xfrm>
            <a:off x="22219920" y="7574696"/>
            <a:ext cx="18379440" cy="10957142"/>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B83E1E94-C986-4E85-AACE-8838E1862F5C}" type="datetimeFigureOut">
              <a:rPr lang="zh-CN" altLang="en-US" smtClean="0"/>
              <a:t>2022/1/6 Thursday</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57AE546B-D2D3-4B32-B7D9-449327358539}" type="slidenum">
              <a:rPr lang="zh-CN" altLang="en-US" smtClean="0"/>
              <a:t>‹#›</a:t>
            </a:fld>
            <a:endParaRPr lang="zh-CN" altLang="en-US"/>
          </a:p>
        </p:txBody>
      </p:sp>
    </p:spTree>
    <p:extLst>
      <p:ext uri="{BB962C8B-B14F-4D97-AF65-F5344CB8AC3E}">
        <p14:creationId xmlns:p14="http://schemas.microsoft.com/office/powerpoint/2010/main" val="19502744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43891200" cy="21945600"/>
          </a:xfrm>
          <a:prstGeom prst="rect">
            <a:avLst/>
          </a:prstGeom>
        </p:spPr>
      </p:pic>
      <p:sp>
        <p:nvSpPr>
          <p:cNvPr id="14" name="Title 1"/>
          <p:cNvSpPr>
            <a:spLocks noGrp="1"/>
          </p:cNvSpPr>
          <p:nvPr>
            <p:ph type="title"/>
          </p:nvPr>
        </p:nvSpPr>
        <p:spPr>
          <a:xfrm>
            <a:off x="3289592" y="1979256"/>
            <a:ext cx="37312024" cy="5107766"/>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4126781" y="7587258"/>
            <a:ext cx="17544506" cy="2175981"/>
          </a:xfrm>
        </p:spPr>
        <p:txBody>
          <a:bodyPr anchor="b">
            <a:noAutofit/>
          </a:bodyPr>
          <a:lstStyle>
            <a:lvl1pPr marL="0" indent="0">
              <a:lnSpc>
                <a:spcPct val="85000"/>
              </a:lnSpc>
              <a:buNone/>
              <a:defRPr sz="8320" b="0">
                <a:solidFill>
                  <a:schemeClr val="tx1"/>
                </a:solidFill>
              </a:defRPr>
            </a:lvl1pPr>
            <a:lvl2pPr marL="1463040" indent="0">
              <a:buNone/>
              <a:defRPr sz="6400" b="1"/>
            </a:lvl2pPr>
            <a:lvl3pPr marL="2926080" indent="0">
              <a:buNone/>
              <a:defRPr sz="5760" b="1"/>
            </a:lvl3pPr>
            <a:lvl4pPr marL="4389120" indent="0">
              <a:buNone/>
              <a:defRPr sz="5120" b="1"/>
            </a:lvl4pPr>
            <a:lvl5pPr marL="5852160" indent="0">
              <a:buNone/>
              <a:defRPr sz="5120" b="1"/>
            </a:lvl5pPr>
            <a:lvl6pPr marL="7315200" indent="0">
              <a:buNone/>
              <a:defRPr sz="5120" b="1"/>
            </a:lvl6pPr>
            <a:lvl7pPr marL="8778240" indent="0">
              <a:buNone/>
              <a:defRPr sz="5120" b="1"/>
            </a:lvl7pPr>
            <a:lvl8pPr marL="10241280" indent="0">
              <a:buNone/>
              <a:defRPr sz="5120" b="1"/>
            </a:lvl8pPr>
            <a:lvl9pPr marL="11704320" indent="0">
              <a:buNone/>
              <a:defRPr sz="5120" b="1"/>
            </a:lvl9pPr>
          </a:lstStyle>
          <a:p>
            <a:pPr lvl="0"/>
            <a:r>
              <a:rPr lang="zh-CN" altLang="en-US" smtClean="0"/>
              <a:t>单击此处编辑母版文本样式</a:t>
            </a:r>
          </a:p>
        </p:txBody>
      </p:sp>
      <p:sp>
        <p:nvSpPr>
          <p:cNvPr id="12" name="Content Placeholder 3"/>
          <p:cNvSpPr>
            <a:spLocks noGrp="1"/>
          </p:cNvSpPr>
          <p:nvPr>
            <p:ph sz="quarter" idx="13"/>
          </p:nvPr>
        </p:nvSpPr>
        <p:spPr>
          <a:xfrm>
            <a:off x="3289588" y="9763240"/>
            <a:ext cx="18381697" cy="876859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23027123" y="7587258"/>
            <a:ext cx="17574494" cy="2175981"/>
          </a:xfrm>
        </p:spPr>
        <p:txBody>
          <a:bodyPr anchor="b">
            <a:noAutofit/>
          </a:bodyPr>
          <a:lstStyle>
            <a:lvl1pPr marL="0" indent="0">
              <a:lnSpc>
                <a:spcPct val="85000"/>
              </a:lnSpc>
              <a:buNone/>
              <a:defRPr sz="8320" b="0">
                <a:solidFill>
                  <a:schemeClr val="tx1"/>
                </a:solidFill>
              </a:defRPr>
            </a:lvl1pPr>
            <a:lvl2pPr marL="1463040" indent="0">
              <a:buNone/>
              <a:defRPr sz="6400" b="1"/>
            </a:lvl2pPr>
            <a:lvl3pPr marL="2926080" indent="0">
              <a:buNone/>
              <a:defRPr sz="5760" b="1"/>
            </a:lvl3pPr>
            <a:lvl4pPr marL="4389120" indent="0">
              <a:buNone/>
              <a:defRPr sz="5120" b="1"/>
            </a:lvl4pPr>
            <a:lvl5pPr marL="5852160" indent="0">
              <a:buNone/>
              <a:defRPr sz="5120" b="1"/>
            </a:lvl5pPr>
            <a:lvl6pPr marL="7315200" indent="0">
              <a:buNone/>
              <a:defRPr sz="5120" b="1"/>
            </a:lvl6pPr>
            <a:lvl7pPr marL="8778240" indent="0">
              <a:buNone/>
              <a:defRPr sz="5120" b="1"/>
            </a:lvl7pPr>
            <a:lvl8pPr marL="10241280" indent="0">
              <a:buNone/>
              <a:defRPr sz="5120" b="1"/>
            </a:lvl8pPr>
            <a:lvl9pPr marL="11704320" indent="0">
              <a:buNone/>
              <a:defRPr sz="5120" b="1"/>
            </a:lvl9pPr>
          </a:lstStyle>
          <a:p>
            <a:pPr lvl="0"/>
            <a:r>
              <a:rPr lang="zh-CN" altLang="en-US" smtClean="0"/>
              <a:t>单击此处编辑母版文本样式</a:t>
            </a:r>
          </a:p>
        </p:txBody>
      </p:sp>
      <p:sp>
        <p:nvSpPr>
          <p:cNvPr id="13" name="Content Placeholder 5"/>
          <p:cNvSpPr>
            <a:spLocks noGrp="1"/>
          </p:cNvSpPr>
          <p:nvPr>
            <p:ph sz="quarter" idx="14"/>
          </p:nvPr>
        </p:nvSpPr>
        <p:spPr>
          <a:xfrm>
            <a:off x="22219922" y="9763240"/>
            <a:ext cx="18379444" cy="876859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B83E1E94-C986-4E85-AACE-8838E1862F5C}" type="datetimeFigureOut">
              <a:rPr lang="zh-CN" altLang="en-US" smtClean="0"/>
              <a:t>2022/1/6 Thursday</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57AE546B-D2D3-4B32-B7D9-449327358539}" type="slidenum">
              <a:rPr lang="zh-CN" altLang="en-US" smtClean="0"/>
              <a:t>‹#›</a:t>
            </a:fld>
            <a:endParaRPr lang="zh-CN" altLang="en-US"/>
          </a:p>
        </p:txBody>
      </p:sp>
    </p:spTree>
    <p:extLst>
      <p:ext uri="{BB962C8B-B14F-4D97-AF65-F5344CB8AC3E}">
        <p14:creationId xmlns:p14="http://schemas.microsoft.com/office/powerpoint/2010/main" val="1770171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43891200" cy="21945600"/>
          </a:xfrm>
          <a:prstGeom prst="rect">
            <a:avLst/>
          </a:prstGeom>
        </p:spPr>
      </p:pic>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B83E1E94-C986-4E85-AACE-8838E1862F5C}" type="datetimeFigureOut">
              <a:rPr lang="zh-CN" altLang="en-US" smtClean="0"/>
              <a:t>2022/1/6 Thursday</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57AE546B-D2D3-4B32-B7D9-449327358539}" type="slidenum">
              <a:rPr lang="zh-CN" altLang="en-US" smtClean="0"/>
              <a:t>‹#›</a:t>
            </a:fld>
            <a:endParaRPr lang="zh-CN" altLang="en-US"/>
          </a:p>
        </p:txBody>
      </p:sp>
    </p:spTree>
    <p:extLst>
      <p:ext uri="{BB962C8B-B14F-4D97-AF65-F5344CB8AC3E}">
        <p14:creationId xmlns:p14="http://schemas.microsoft.com/office/powerpoint/2010/main" val="7423136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43891200" cy="21945600"/>
          </a:xfrm>
          <a:prstGeom prst="rect">
            <a:avLst/>
          </a:prstGeom>
        </p:spPr>
      </p:pic>
      <p:sp>
        <p:nvSpPr>
          <p:cNvPr id="2" name="Date Placeholder 1"/>
          <p:cNvSpPr>
            <a:spLocks noGrp="1"/>
          </p:cNvSpPr>
          <p:nvPr>
            <p:ph type="dt" sz="half" idx="10"/>
          </p:nvPr>
        </p:nvSpPr>
        <p:spPr/>
        <p:txBody>
          <a:bodyPr/>
          <a:lstStyle/>
          <a:p>
            <a:fld id="{B83E1E94-C986-4E85-AACE-8838E1862F5C}" type="datetimeFigureOut">
              <a:rPr lang="zh-CN" altLang="en-US" smtClean="0"/>
              <a:t>2022/1/6 Thursday</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57AE546B-D2D3-4B32-B7D9-449327358539}" type="slidenum">
              <a:rPr lang="zh-CN" altLang="en-US" smtClean="0"/>
              <a:t>‹#›</a:t>
            </a:fld>
            <a:endParaRPr lang="zh-CN" altLang="en-US"/>
          </a:p>
        </p:txBody>
      </p:sp>
    </p:spTree>
    <p:extLst>
      <p:ext uri="{BB962C8B-B14F-4D97-AF65-F5344CB8AC3E}">
        <p14:creationId xmlns:p14="http://schemas.microsoft.com/office/powerpoint/2010/main" val="13650251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43891200" cy="21945600"/>
          </a:xfrm>
          <a:prstGeom prst="rect">
            <a:avLst/>
          </a:prstGeom>
        </p:spPr>
      </p:pic>
      <p:sp>
        <p:nvSpPr>
          <p:cNvPr id="2" name="Title 1"/>
          <p:cNvSpPr>
            <a:spLocks noGrp="1"/>
          </p:cNvSpPr>
          <p:nvPr>
            <p:ph type="title"/>
          </p:nvPr>
        </p:nvSpPr>
        <p:spPr>
          <a:xfrm>
            <a:off x="3289590" y="1950720"/>
            <a:ext cx="14168477" cy="6474406"/>
          </a:xfrm>
        </p:spPr>
        <p:txBody>
          <a:bodyPr anchor="b"/>
          <a:lstStyle>
            <a:lvl1pPr algn="ctr">
              <a:defRPr sz="10240"/>
            </a:lvl1pPr>
          </a:lstStyle>
          <a:p>
            <a:r>
              <a:rPr lang="zh-CN" altLang="en-US" smtClean="0"/>
              <a:t>单击此处编辑母版标题样式</a:t>
            </a:r>
            <a:endParaRPr lang="en-US" dirty="0"/>
          </a:p>
        </p:txBody>
      </p:sp>
      <p:sp>
        <p:nvSpPr>
          <p:cNvPr id="10" name="Content Placeholder 2"/>
          <p:cNvSpPr>
            <a:spLocks noGrp="1"/>
          </p:cNvSpPr>
          <p:nvPr>
            <p:ph sz="quarter" idx="13"/>
          </p:nvPr>
        </p:nvSpPr>
        <p:spPr>
          <a:xfrm>
            <a:off x="18281025" y="1950722"/>
            <a:ext cx="22320587" cy="16581117"/>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3289588" y="8425126"/>
            <a:ext cx="14168480" cy="10106714"/>
          </a:xfrm>
        </p:spPr>
        <p:txBody>
          <a:bodyPr/>
          <a:lstStyle>
            <a:lvl1pPr marL="0" indent="0" algn="ctr">
              <a:buNone/>
              <a:defRPr sz="5120"/>
            </a:lvl1pPr>
            <a:lvl2pPr marL="1463040" indent="0">
              <a:buNone/>
              <a:defRPr sz="4480"/>
            </a:lvl2pPr>
            <a:lvl3pPr marL="2926080" indent="0">
              <a:buNone/>
              <a:defRPr sz="3840"/>
            </a:lvl3pPr>
            <a:lvl4pPr marL="4389120" indent="0">
              <a:buNone/>
              <a:defRPr sz="3200"/>
            </a:lvl4pPr>
            <a:lvl5pPr marL="5852160" indent="0">
              <a:buNone/>
              <a:defRPr sz="3200"/>
            </a:lvl5pPr>
            <a:lvl6pPr marL="7315200" indent="0">
              <a:buNone/>
              <a:defRPr sz="3200"/>
            </a:lvl6pPr>
            <a:lvl7pPr marL="8778240" indent="0">
              <a:buNone/>
              <a:defRPr sz="3200"/>
            </a:lvl7pPr>
            <a:lvl8pPr marL="10241280" indent="0">
              <a:buNone/>
              <a:defRPr sz="3200"/>
            </a:lvl8pPr>
            <a:lvl9pPr marL="11704320" indent="0">
              <a:buNone/>
              <a:defRPr sz="32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B83E1E94-C986-4E85-AACE-8838E1862F5C}" type="datetimeFigureOut">
              <a:rPr lang="zh-CN" altLang="en-US" smtClean="0"/>
              <a:t>2022/1/6 Thursday</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57AE546B-D2D3-4B32-B7D9-449327358539}" type="slidenum">
              <a:rPr lang="zh-CN" altLang="en-US" smtClean="0"/>
              <a:t>‹#›</a:t>
            </a:fld>
            <a:endParaRPr lang="zh-CN" altLang="en-US"/>
          </a:p>
        </p:txBody>
      </p:sp>
    </p:spTree>
    <p:extLst>
      <p:ext uri="{BB962C8B-B14F-4D97-AF65-F5344CB8AC3E}">
        <p14:creationId xmlns:p14="http://schemas.microsoft.com/office/powerpoint/2010/main" val="20087526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43891200" cy="21945600"/>
          </a:xfrm>
          <a:prstGeom prst="rect">
            <a:avLst/>
          </a:prstGeom>
        </p:spPr>
      </p:pic>
      <p:sp>
        <p:nvSpPr>
          <p:cNvPr id="2" name="Title 1"/>
          <p:cNvSpPr>
            <a:spLocks noGrp="1"/>
          </p:cNvSpPr>
          <p:nvPr>
            <p:ph type="title"/>
          </p:nvPr>
        </p:nvSpPr>
        <p:spPr>
          <a:xfrm>
            <a:off x="3289588" y="1950720"/>
            <a:ext cx="21365888" cy="6474413"/>
          </a:xfrm>
        </p:spPr>
        <p:txBody>
          <a:bodyPr anchor="b"/>
          <a:lstStyle>
            <a:lvl1pPr algn="ctr">
              <a:defRPr sz="1024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26729291" y="1950723"/>
            <a:ext cx="11719289" cy="1658112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10240"/>
            </a:lvl1pPr>
            <a:lvl2pPr marL="1463040" indent="0">
              <a:buNone/>
              <a:defRPr sz="8960"/>
            </a:lvl2pPr>
            <a:lvl3pPr marL="2926080" indent="0">
              <a:buNone/>
              <a:defRPr sz="7680"/>
            </a:lvl3pPr>
            <a:lvl4pPr marL="4389120" indent="0">
              <a:buNone/>
              <a:defRPr sz="6400"/>
            </a:lvl4pPr>
            <a:lvl5pPr marL="5852160" indent="0">
              <a:buNone/>
              <a:defRPr sz="6400"/>
            </a:lvl5pPr>
            <a:lvl6pPr marL="7315200" indent="0">
              <a:buNone/>
              <a:defRPr sz="6400"/>
            </a:lvl6pPr>
            <a:lvl7pPr marL="8778240" indent="0">
              <a:buNone/>
              <a:defRPr sz="6400"/>
            </a:lvl7pPr>
            <a:lvl8pPr marL="10241280" indent="0">
              <a:buNone/>
              <a:defRPr sz="6400"/>
            </a:lvl8pPr>
            <a:lvl9pPr marL="11704320" indent="0">
              <a:buNone/>
              <a:defRPr sz="64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3289660" y="8425128"/>
            <a:ext cx="21365816" cy="10106710"/>
          </a:xfrm>
        </p:spPr>
        <p:txBody>
          <a:bodyPr/>
          <a:lstStyle>
            <a:lvl1pPr marL="0" indent="0" algn="ctr">
              <a:buNone/>
              <a:defRPr sz="5120"/>
            </a:lvl1pPr>
            <a:lvl2pPr marL="1463040" indent="0">
              <a:buNone/>
              <a:defRPr sz="4480"/>
            </a:lvl2pPr>
            <a:lvl3pPr marL="2926080" indent="0">
              <a:buNone/>
              <a:defRPr sz="3840"/>
            </a:lvl3pPr>
            <a:lvl4pPr marL="4389120" indent="0">
              <a:buNone/>
              <a:defRPr sz="3200"/>
            </a:lvl4pPr>
            <a:lvl5pPr marL="5852160" indent="0">
              <a:buNone/>
              <a:defRPr sz="3200"/>
            </a:lvl5pPr>
            <a:lvl6pPr marL="7315200" indent="0">
              <a:buNone/>
              <a:defRPr sz="3200"/>
            </a:lvl6pPr>
            <a:lvl7pPr marL="8778240" indent="0">
              <a:buNone/>
              <a:defRPr sz="3200"/>
            </a:lvl7pPr>
            <a:lvl8pPr marL="10241280" indent="0">
              <a:buNone/>
              <a:defRPr sz="3200"/>
            </a:lvl8pPr>
            <a:lvl9pPr marL="11704320" indent="0">
              <a:buNone/>
              <a:defRPr sz="32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B83E1E94-C986-4E85-AACE-8838E1862F5C}" type="datetimeFigureOut">
              <a:rPr lang="zh-CN" altLang="en-US" smtClean="0"/>
              <a:t>2022/1/6 Thursday</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57AE546B-D2D3-4B32-B7D9-449327358539}" type="slidenum">
              <a:rPr lang="zh-CN" altLang="en-US" smtClean="0"/>
              <a:t>‹#›</a:t>
            </a:fld>
            <a:endParaRPr lang="zh-CN" altLang="en-US"/>
          </a:p>
        </p:txBody>
      </p:sp>
    </p:spTree>
    <p:extLst>
      <p:ext uri="{BB962C8B-B14F-4D97-AF65-F5344CB8AC3E}">
        <p14:creationId xmlns:p14="http://schemas.microsoft.com/office/powerpoint/2010/main" val="23649320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2" y="-2"/>
            <a:ext cx="43891211" cy="21945603"/>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3289592" y="1979256"/>
            <a:ext cx="37312024" cy="5107766"/>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3289590" y="7574699"/>
            <a:ext cx="37312027" cy="10957142"/>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27643453" y="18826482"/>
            <a:ext cx="9875520" cy="1168400"/>
          </a:xfrm>
          <a:prstGeom prst="rect">
            <a:avLst/>
          </a:prstGeom>
        </p:spPr>
        <p:txBody>
          <a:bodyPr vert="horz" lIns="91440" tIns="45720" rIns="91440" bIns="45720" rtlCol="0" anchor="ctr"/>
          <a:lstStyle>
            <a:lvl1pPr algn="r">
              <a:defRPr sz="3200">
                <a:solidFill>
                  <a:schemeClr val="tx1"/>
                </a:solidFill>
              </a:defRPr>
            </a:lvl1pPr>
          </a:lstStyle>
          <a:p>
            <a:fld id="{B83E1E94-C986-4E85-AACE-8838E1862F5C}" type="datetimeFigureOut">
              <a:rPr lang="zh-CN" altLang="en-US" smtClean="0"/>
              <a:t>2022/1/6 Thursday</a:t>
            </a:fld>
            <a:endParaRPr lang="zh-CN" altLang="en-US"/>
          </a:p>
        </p:txBody>
      </p:sp>
      <p:sp>
        <p:nvSpPr>
          <p:cNvPr id="5" name="Footer Placeholder 4"/>
          <p:cNvSpPr>
            <a:spLocks noGrp="1"/>
          </p:cNvSpPr>
          <p:nvPr>
            <p:ph type="ftr" sz="quarter" idx="3"/>
          </p:nvPr>
        </p:nvSpPr>
        <p:spPr>
          <a:xfrm>
            <a:off x="3289588" y="18826482"/>
            <a:ext cx="24022393" cy="1168400"/>
          </a:xfrm>
          <a:prstGeom prst="rect">
            <a:avLst/>
          </a:prstGeom>
        </p:spPr>
        <p:txBody>
          <a:bodyPr vert="horz" lIns="91440" tIns="45720" rIns="91440" bIns="45720" rtlCol="0" anchor="ctr"/>
          <a:lstStyle>
            <a:lvl1pPr algn="l">
              <a:defRPr sz="3200">
                <a:solidFill>
                  <a:schemeClr val="tx1"/>
                </a:solidFill>
              </a:defRPr>
            </a:lvl1pPr>
          </a:lstStyle>
          <a:p>
            <a:endParaRPr lang="zh-CN" altLang="en-US"/>
          </a:p>
        </p:txBody>
      </p:sp>
      <p:sp>
        <p:nvSpPr>
          <p:cNvPr id="6" name="Slide Number Placeholder 5"/>
          <p:cNvSpPr>
            <a:spLocks noGrp="1"/>
          </p:cNvSpPr>
          <p:nvPr>
            <p:ph type="sldNum" sz="quarter" idx="4"/>
          </p:nvPr>
        </p:nvSpPr>
        <p:spPr>
          <a:xfrm>
            <a:off x="37850441" y="18826482"/>
            <a:ext cx="2751174" cy="1168400"/>
          </a:xfrm>
          <a:prstGeom prst="rect">
            <a:avLst/>
          </a:prstGeom>
        </p:spPr>
        <p:txBody>
          <a:bodyPr vert="horz" lIns="91440" tIns="45720" rIns="91440" bIns="45720" rtlCol="0" anchor="ctr"/>
          <a:lstStyle>
            <a:lvl1pPr algn="r">
              <a:defRPr sz="3200">
                <a:solidFill>
                  <a:schemeClr val="tx1"/>
                </a:solidFill>
              </a:defRPr>
            </a:lvl1pPr>
          </a:lstStyle>
          <a:p>
            <a:fld id="{57AE546B-D2D3-4B32-B7D9-449327358539}" type="slidenum">
              <a:rPr lang="zh-CN" altLang="en-US" smtClean="0"/>
              <a:t>‹#›</a:t>
            </a:fld>
            <a:endParaRPr lang="zh-CN" altLang="en-US"/>
          </a:p>
        </p:txBody>
      </p:sp>
    </p:spTree>
    <p:extLst>
      <p:ext uri="{BB962C8B-B14F-4D97-AF65-F5344CB8AC3E}">
        <p14:creationId xmlns:p14="http://schemas.microsoft.com/office/powerpoint/2010/main" val="2624447523"/>
      </p:ext>
    </p:extLst>
  </p:cSld>
  <p:clrMap bg1="lt1" tx1="dk1" bg2="lt2" tx2="dk2" accent1="accent1" accent2="accent2" accent3="accent3" accent4="accent4" accent5="accent5" accent6="accent6" hlink="hlink" folHlink="folHlink"/>
  <p:sldLayoutIdLst>
    <p:sldLayoutId id="2147483823" r:id="rId1"/>
    <p:sldLayoutId id="2147483824" r:id="rId2"/>
    <p:sldLayoutId id="2147483825" r:id="rId3"/>
    <p:sldLayoutId id="2147483826" r:id="rId4"/>
    <p:sldLayoutId id="2147483827" r:id="rId5"/>
    <p:sldLayoutId id="2147483828" r:id="rId6"/>
    <p:sldLayoutId id="2147483829" r:id="rId7"/>
    <p:sldLayoutId id="2147483830" r:id="rId8"/>
    <p:sldLayoutId id="2147483831" r:id="rId9"/>
    <p:sldLayoutId id="2147483832" r:id="rId10"/>
    <p:sldLayoutId id="2147483833" r:id="rId11"/>
    <p:sldLayoutId id="2147483834" r:id="rId12"/>
    <p:sldLayoutId id="2147483835" r:id="rId13"/>
    <p:sldLayoutId id="2147483836" r:id="rId14"/>
    <p:sldLayoutId id="2147483837" r:id="rId15"/>
    <p:sldLayoutId id="2147483838" r:id="rId16"/>
    <p:sldLayoutId id="2147483839" r:id="rId17"/>
  </p:sldLayoutIdLst>
  <p:txStyles>
    <p:titleStyle>
      <a:lvl1pPr algn="ctr" defTabSz="2926080" rtl="0" eaLnBrk="1" latinLnBrk="0" hangingPunct="1">
        <a:lnSpc>
          <a:spcPct val="90000"/>
        </a:lnSpc>
        <a:spcBef>
          <a:spcPct val="0"/>
        </a:spcBef>
        <a:buNone/>
        <a:defRPr sz="11520" kern="1200" cap="all" baseline="0">
          <a:solidFill>
            <a:schemeClr val="tx1"/>
          </a:solidFill>
          <a:effectLst/>
          <a:latin typeface="+mj-lt"/>
          <a:ea typeface="+mj-ea"/>
          <a:cs typeface="+mj-cs"/>
        </a:defRPr>
      </a:lvl1pPr>
    </p:titleStyle>
    <p:bodyStyle>
      <a:lvl1pPr marL="731520" indent="-731520" algn="l" defTabSz="2926080" rtl="0" eaLnBrk="1" latinLnBrk="0" hangingPunct="1">
        <a:lnSpc>
          <a:spcPct val="120000"/>
        </a:lnSpc>
        <a:spcBef>
          <a:spcPts val="3200"/>
        </a:spcBef>
        <a:buClr>
          <a:schemeClr val="tx1"/>
        </a:buClr>
        <a:buFont typeface="Arial" panose="020B0604020202020204" pitchFamily="34" charset="0"/>
        <a:buChar char="•"/>
        <a:defRPr sz="6400" kern="1200" cap="all" baseline="0">
          <a:solidFill>
            <a:schemeClr val="tx1"/>
          </a:solidFill>
          <a:effectLst/>
          <a:latin typeface="+mn-lt"/>
          <a:ea typeface="+mn-ea"/>
          <a:cs typeface="+mn-cs"/>
        </a:defRPr>
      </a:lvl1pPr>
      <a:lvl2pPr marL="2194560" indent="-731520" algn="l" defTabSz="2926080" rtl="0" eaLnBrk="1" latinLnBrk="0" hangingPunct="1">
        <a:lnSpc>
          <a:spcPct val="120000"/>
        </a:lnSpc>
        <a:spcBef>
          <a:spcPts val="1600"/>
        </a:spcBef>
        <a:buClr>
          <a:schemeClr val="tx1"/>
        </a:buClr>
        <a:buFont typeface="Arial" panose="020B0604020202020204" pitchFamily="34" charset="0"/>
        <a:buChar char="•"/>
        <a:defRPr sz="5760" kern="1200" cap="all" baseline="0">
          <a:solidFill>
            <a:schemeClr val="tx1"/>
          </a:solidFill>
          <a:effectLst/>
          <a:latin typeface="+mn-lt"/>
          <a:ea typeface="+mn-ea"/>
          <a:cs typeface="+mn-cs"/>
        </a:defRPr>
      </a:lvl2pPr>
      <a:lvl3pPr marL="3657600" indent="-731520" algn="l" defTabSz="2926080" rtl="0" eaLnBrk="1" latinLnBrk="0" hangingPunct="1">
        <a:lnSpc>
          <a:spcPct val="120000"/>
        </a:lnSpc>
        <a:spcBef>
          <a:spcPts val="1600"/>
        </a:spcBef>
        <a:buClr>
          <a:schemeClr val="tx1"/>
        </a:buClr>
        <a:buFont typeface="Arial" panose="020B0604020202020204" pitchFamily="34" charset="0"/>
        <a:buChar char="•"/>
        <a:defRPr sz="5120" kern="1200" cap="all" baseline="0">
          <a:solidFill>
            <a:schemeClr val="tx1"/>
          </a:solidFill>
          <a:effectLst/>
          <a:latin typeface="+mn-lt"/>
          <a:ea typeface="+mn-ea"/>
          <a:cs typeface="+mn-cs"/>
        </a:defRPr>
      </a:lvl3pPr>
      <a:lvl4pPr marL="5120640" indent="-731520" algn="l" defTabSz="2926080" rtl="0" eaLnBrk="1" latinLnBrk="0" hangingPunct="1">
        <a:lnSpc>
          <a:spcPct val="120000"/>
        </a:lnSpc>
        <a:spcBef>
          <a:spcPts val="1600"/>
        </a:spcBef>
        <a:buClr>
          <a:schemeClr val="tx1"/>
        </a:buClr>
        <a:buFont typeface="Arial" panose="020B0604020202020204" pitchFamily="34" charset="0"/>
        <a:buChar char="•"/>
        <a:defRPr sz="4480" kern="1200" cap="all" baseline="0">
          <a:solidFill>
            <a:schemeClr val="tx1"/>
          </a:solidFill>
          <a:effectLst/>
          <a:latin typeface="+mn-lt"/>
          <a:ea typeface="+mn-ea"/>
          <a:cs typeface="+mn-cs"/>
        </a:defRPr>
      </a:lvl4pPr>
      <a:lvl5pPr marL="6583680" indent="-731520" algn="l" defTabSz="2926080" rtl="0" eaLnBrk="1" latinLnBrk="0" hangingPunct="1">
        <a:lnSpc>
          <a:spcPct val="120000"/>
        </a:lnSpc>
        <a:spcBef>
          <a:spcPts val="1600"/>
        </a:spcBef>
        <a:buClr>
          <a:schemeClr val="tx1"/>
        </a:buClr>
        <a:buFont typeface="Arial" panose="020B0604020202020204" pitchFamily="34" charset="0"/>
        <a:buChar char="•"/>
        <a:defRPr sz="4480" kern="1200" cap="all" baseline="0">
          <a:solidFill>
            <a:schemeClr val="tx1"/>
          </a:solidFill>
          <a:effectLst/>
          <a:latin typeface="+mn-lt"/>
          <a:ea typeface="+mn-ea"/>
          <a:cs typeface="+mn-cs"/>
        </a:defRPr>
      </a:lvl5pPr>
      <a:lvl6pPr marL="8046720" indent="-731520" algn="l" defTabSz="2926080" rtl="0" eaLnBrk="1" latinLnBrk="0" hangingPunct="1">
        <a:lnSpc>
          <a:spcPct val="120000"/>
        </a:lnSpc>
        <a:spcBef>
          <a:spcPts val="1600"/>
        </a:spcBef>
        <a:buClr>
          <a:schemeClr val="tx1"/>
        </a:buClr>
        <a:buFont typeface="Arial" panose="020B0604020202020204" pitchFamily="34" charset="0"/>
        <a:buChar char="•"/>
        <a:defRPr sz="4480" kern="1200" cap="all" baseline="0">
          <a:solidFill>
            <a:schemeClr val="tx1"/>
          </a:solidFill>
          <a:effectLst/>
          <a:latin typeface="+mn-lt"/>
          <a:ea typeface="+mn-ea"/>
          <a:cs typeface="+mn-cs"/>
        </a:defRPr>
      </a:lvl6pPr>
      <a:lvl7pPr marL="9509760" indent="-731520" algn="l" defTabSz="2926080" rtl="0" eaLnBrk="1" latinLnBrk="0" hangingPunct="1">
        <a:lnSpc>
          <a:spcPct val="120000"/>
        </a:lnSpc>
        <a:spcBef>
          <a:spcPts val="1600"/>
        </a:spcBef>
        <a:buClr>
          <a:schemeClr val="tx1"/>
        </a:buClr>
        <a:buFont typeface="Arial" panose="020B0604020202020204" pitchFamily="34" charset="0"/>
        <a:buChar char="•"/>
        <a:defRPr sz="4480" kern="1200" cap="all" baseline="0">
          <a:solidFill>
            <a:schemeClr val="tx1"/>
          </a:solidFill>
          <a:effectLst/>
          <a:latin typeface="+mn-lt"/>
          <a:ea typeface="+mn-ea"/>
          <a:cs typeface="+mn-cs"/>
        </a:defRPr>
      </a:lvl7pPr>
      <a:lvl8pPr marL="10972800" indent="-731520" algn="l" defTabSz="2926080" rtl="0" eaLnBrk="1" latinLnBrk="0" hangingPunct="1">
        <a:lnSpc>
          <a:spcPct val="120000"/>
        </a:lnSpc>
        <a:spcBef>
          <a:spcPts val="1600"/>
        </a:spcBef>
        <a:buClr>
          <a:schemeClr val="tx1"/>
        </a:buClr>
        <a:buFont typeface="Arial" panose="020B0604020202020204" pitchFamily="34" charset="0"/>
        <a:buChar char="•"/>
        <a:defRPr sz="4480" kern="1200" cap="all" baseline="0">
          <a:solidFill>
            <a:schemeClr val="tx1"/>
          </a:solidFill>
          <a:effectLst/>
          <a:latin typeface="+mn-lt"/>
          <a:ea typeface="+mn-ea"/>
          <a:cs typeface="+mn-cs"/>
        </a:defRPr>
      </a:lvl8pPr>
      <a:lvl9pPr marL="12435840" indent="-731520" algn="l" defTabSz="2926080" rtl="0" eaLnBrk="1" latinLnBrk="0" hangingPunct="1">
        <a:lnSpc>
          <a:spcPct val="120000"/>
        </a:lnSpc>
        <a:spcBef>
          <a:spcPts val="1600"/>
        </a:spcBef>
        <a:buClr>
          <a:schemeClr val="tx1"/>
        </a:buClr>
        <a:buFont typeface="Arial" panose="020B0604020202020204" pitchFamily="34" charset="0"/>
        <a:buChar char="•"/>
        <a:defRPr sz="4480" kern="1200" cap="all" baseline="0">
          <a:solidFill>
            <a:schemeClr val="tx1"/>
          </a:solidFill>
          <a:effectLst/>
          <a:latin typeface="+mn-lt"/>
          <a:ea typeface="+mn-ea"/>
          <a:cs typeface="+mn-cs"/>
        </a:defRPr>
      </a:lvl9pPr>
    </p:bodyStyle>
    <p:otherStyle>
      <a:defPPr>
        <a:defRPr lang="en-US"/>
      </a:defPPr>
      <a:lvl1pPr marL="0" algn="l" defTabSz="2926080" rtl="0" eaLnBrk="1" latinLnBrk="0" hangingPunct="1">
        <a:defRPr sz="5760" kern="1200">
          <a:solidFill>
            <a:schemeClr val="tx1"/>
          </a:solidFill>
          <a:latin typeface="+mn-lt"/>
          <a:ea typeface="+mn-ea"/>
          <a:cs typeface="+mn-cs"/>
        </a:defRPr>
      </a:lvl1pPr>
      <a:lvl2pPr marL="1463040" algn="l" defTabSz="2926080" rtl="0" eaLnBrk="1" latinLnBrk="0" hangingPunct="1">
        <a:defRPr sz="5760" kern="1200">
          <a:solidFill>
            <a:schemeClr val="tx1"/>
          </a:solidFill>
          <a:latin typeface="+mn-lt"/>
          <a:ea typeface="+mn-ea"/>
          <a:cs typeface="+mn-cs"/>
        </a:defRPr>
      </a:lvl2pPr>
      <a:lvl3pPr marL="2926080" algn="l" defTabSz="2926080" rtl="0" eaLnBrk="1" latinLnBrk="0" hangingPunct="1">
        <a:defRPr sz="5760" kern="1200">
          <a:solidFill>
            <a:schemeClr val="tx1"/>
          </a:solidFill>
          <a:latin typeface="+mn-lt"/>
          <a:ea typeface="+mn-ea"/>
          <a:cs typeface="+mn-cs"/>
        </a:defRPr>
      </a:lvl3pPr>
      <a:lvl4pPr marL="4389120" algn="l" defTabSz="2926080" rtl="0" eaLnBrk="1" latinLnBrk="0" hangingPunct="1">
        <a:defRPr sz="5760" kern="1200">
          <a:solidFill>
            <a:schemeClr val="tx1"/>
          </a:solidFill>
          <a:latin typeface="+mn-lt"/>
          <a:ea typeface="+mn-ea"/>
          <a:cs typeface="+mn-cs"/>
        </a:defRPr>
      </a:lvl4pPr>
      <a:lvl5pPr marL="5852160" algn="l" defTabSz="2926080" rtl="0" eaLnBrk="1" latinLnBrk="0" hangingPunct="1">
        <a:defRPr sz="5760" kern="1200">
          <a:solidFill>
            <a:schemeClr val="tx1"/>
          </a:solidFill>
          <a:latin typeface="+mn-lt"/>
          <a:ea typeface="+mn-ea"/>
          <a:cs typeface="+mn-cs"/>
        </a:defRPr>
      </a:lvl5pPr>
      <a:lvl6pPr marL="7315200" algn="l" defTabSz="2926080" rtl="0" eaLnBrk="1" latinLnBrk="0" hangingPunct="1">
        <a:defRPr sz="5760" kern="1200">
          <a:solidFill>
            <a:schemeClr val="tx1"/>
          </a:solidFill>
          <a:latin typeface="+mn-lt"/>
          <a:ea typeface="+mn-ea"/>
          <a:cs typeface="+mn-cs"/>
        </a:defRPr>
      </a:lvl6pPr>
      <a:lvl7pPr marL="8778240" algn="l" defTabSz="2926080" rtl="0" eaLnBrk="1" latinLnBrk="0" hangingPunct="1">
        <a:defRPr sz="5760" kern="1200">
          <a:solidFill>
            <a:schemeClr val="tx1"/>
          </a:solidFill>
          <a:latin typeface="+mn-lt"/>
          <a:ea typeface="+mn-ea"/>
          <a:cs typeface="+mn-cs"/>
        </a:defRPr>
      </a:lvl7pPr>
      <a:lvl8pPr marL="10241280" algn="l" defTabSz="2926080" rtl="0" eaLnBrk="1" latinLnBrk="0" hangingPunct="1">
        <a:defRPr sz="5760" kern="1200">
          <a:solidFill>
            <a:schemeClr val="tx1"/>
          </a:solidFill>
          <a:latin typeface="+mn-lt"/>
          <a:ea typeface="+mn-ea"/>
          <a:cs typeface="+mn-cs"/>
        </a:defRPr>
      </a:lvl8pPr>
      <a:lvl9pPr marL="11704320" algn="l" defTabSz="2926080" rtl="0" eaLnBrk="1" latinLnBrk="0" hangingPunct="1">
        <a:defRPr sz="57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矩形 18"/>
          <p:cNvSpPr/>
          <p:nvPr/>
        </p:nvSpPr>
        <p:spPr>
          <a:xfrm>
            <a:off x="10108419" y="742062"/>
            <a:ext cx="26466722" cy="2554545"/>
          </a:xfrm>
          <a:prstGeom prst="rect">
            <a:avLst/>
          </a:prstGeom>
        </p:spPr>
        <p:txBody>
          <a:bodyPr wrap="square">
            <a:spAutoFit/>
          </a:bodyPr>
          <a:lstStyle/>
          <a:p>
            <a:pPr algn="ctr">
              <a:spcAft>
                <a:spcPts val="600"/>
              </a:spcAft>
            </a:pPr>
            <a:r>
              <a:rPr lang="en-US" altLang="zh-CN" sz="8000" b="1" dirty="0">
                <a:latin typeface="Times New Roman" panose="02020603050405020304" pitchFamily="18" charset="0"/>
              </a:rPr>
              <a:t>Future smart mobile edge computing technology in mobile communication networks</a:t>
            </a:r>
            <a:endParaRPr lang="zh-CN" altLang="zh-CN" sz="8000" b="1" dirty="0">
              <a:latin typeface="Times New Roman" panose="02020603050405020304" pitchFamily="18" charset="0"/>
              <a:ea typeface="MS Mincho"/>
            </a:endParaRPr>
          </a:p>
        </p:txBody>
      </p:sp>
      <p:sp>
        <p:nvSpPr>
          <p:cNvPr id="22" name="矩形 21"/>
          <p:cNvSpPr/>
          <p:nvPr/>
        </p:nvSpPr>
        <p:spPr>
          <a:xfrm>
            <a:off x="16222524" y="3296607"/>
            <a:ext cx="11887199" cy="4524315"/>
          </a:xfrm>
          <a:prstGeom prst="rect">
            <a:avLst/>
          </a:prstGeom>
        </p:spPr>
        <p:txBody>
          <a:bodyPr wrap="square">
            <a:spAutoFit/>
          </a:bodyPr>
          <a:lstStyle/>
          <a:p>
            <a:pPr algn="ctr"/>
            <a:r>
              <a:rPr lang="en-US" altLang="zh-CN" sz="4800" dirty="0" err="1">
                <a:latin typeface="Times New Roman" panose="02020603050405020304" pitchFamily="18" charset="0"/>
              </a:rPr>
              <a:t>Jiaming</a:t>
            </a:r>
            <a:r>
              <a:rPr lang="en-US" altLang="zh-CN" sz="4800" dirty="0">
                <a:latin typeface="Times New Roman" panose="02020603050405020304" pitchFamily="18" charset="0"/>
              </a:rPr>
              <a:t> Liu</a:t>
            </a:r>
          </a:p>
          <a:p>
            <a:pPr algn="ctr"/>
            <a:r>
              <a:rPr lang="en-US" altLang="zh-CN" sz="4800" dirty="0">
                <a:latin typeface="Times New Roman" panose="02020603050405020304" pitchFamily="18" charset="0"/>
              </a:rPr>
              <a:t>School of Economics and  Management</a:t>
            </a:r>
          </a:p>
          <a:p>
            <a:pPr algn="ctr"/>
            <a:r>
              <a:rPr lang="en-US" altLang="zh-CN" sz="4800" dirty="0">
                <a:latin typeface="Times New Roman" panose="02020603050405020304" pitchFamily="18" charset="0"/>
              </a:rPr>
              <a:t>Beijing University of Posts and Telecommunications</a:t>
            </a:r>
          </a:p>
          <a:p>
            <a:pPr algn="ctr"/>
            <a:r>
              <a:rPr lang="en-US" altLang="zh-CN" sz="4800" dirty="0">
                <a:latin typeface="Times New Roman" panose="02020603050405020304" pitchFamily="18" charset="0"/>
              </a:rPr>
              <a:t>Beijing, China, 100876</a:t>
            </a:r>
          </a:p>
          <a:p>
            <a:pPr algn="ctr"/>
            <a:r>
              <a:rPr lang="en-US" altLang="zh-CN" sz="4800" dirty="0">
                <a:latin typeface="Times New Roman" panose="02020603050405020304" pitchFamily="18" charset="0"/>
              </a:rPr>
              <a:t>liujiaming369abc@163.com</a:t>
            </a:r>
          </a:p>
        </p:txBody>
      </p:sp>
      <p:sp>
        <p:nvSpPr>
          <p:cNvPr id="28" name="矩形 27"/>
          <p:cNvSpPr/>
          <p:nvPr/>
        </p:nvSpPr>
        <p:spPr>
          <a:xfrm>
            <a:off x="1940542" y="7772400"/>
            <a:ext cx="11356358" cy="5016758"/>
          </a:xfrm>
          <a:prstGeom prst="rect">
            <a:avLst/>
          </a:prstGeom>
          <a:ln>
            <a:solidFill>
              <a:schemeClr val="bg2">
                <a:lumMod val="75000"/>
              </a:schemeClr>
            </a:solidFill>
          </a:ln>
        </p:spPr>
        <p:txBody>
          <a:bodyPr wrap="square">
            <a:spAutoFit/>
          </a:bodyPr>
          <a:lstStyle/>
          <a:p>
            <a:r>
              <a:rPr lang="en-US" altLang="zh-CN" sz="4000" b="1" dirty="0">
                <a:latin typeface="Times New Roman" panose="02020603050405020304" pitchFamily="18" charset="0"/>
              </a:rPr>
              <a:t>Abstract</a:t>
            </a:r>
          </a:p>
          <a:p>
            <a:pPr algn="just"/>
            <a:r>
              <a:rPr lang="en-US" altLang="zh-CN" sz="4000" dirty="0">
                <a:latin typeface="Times New Roman" panose="02020603050405020304" pitchFamily="18" charset="0"/>
              </a:rPr>
              <a:t>Internet of things and big data era is developing to the naked eye, the future mobile communication network will face a sharp increase in mobile data and traffic, also indirectly bring numerical growth and terminal connection, increased more diverse service scenarios, high efficiency, high reliability has become the future mobile communication system must require.</a:t>
            </a:r>
            <a:endParaRPr lang="zh-CN" altLang="en-US" sz="4000" dirty="0"/>
          </a:p>
        </p:txBody>
      </p:sp>
      <p:sp>
        <p:nvSpPr>
          <p:cNvPr id="33" name="矩形 32"/>
          <p:cNvSpPr/>
          <p:nvPr/>
        </p:nvSpPr>
        <p:spPr>
          <a:xfrm>
            <a:off x="1940542" y="13369222"/>
            <a:ext cx="11356358" cy="7694414"/>
          </a:xfrm>
          <a:prstGeom prst="rect">
            <a:avLst/>
          </a:prstGeom>
          <a:ln>
            <a:solidFill>
              <a:schemeClr val="bg2">
                <a:lumMod val="75000"/>
              </a:schemeClr>
            </a:solidFill>
          </a:ln>
        </p:spPr>
        <p:txBody>
          <a:bodyPr wrap="square">
            <a:spAutoFit/>
          </a:bodyPr>
          <a:lstStyle/>
          <a:p>
            <a:pPr algn="just">
              <a:lnSpc>
                <a:spcPct val="95000"/>
              </a:lnSpc>
              <a:tabLst>
                <a:tab pos="182880" algn="l"/>
              </a:tabLst>
            </a:pPr>
            <a:r>
              <a:rPr lang="en-US" altLang="zh-CN" sz="4000" b="1" spc="-5" dirty="0">
                <a:latin typeface="Times New Roman" panose="02020603050405020304" pitchFamily="18" charset="0"/>
              </a:rPr>
              <a:t>Introduction</a:t>
            </a:r>
          </a:p>
          <a:p>
            <a:pPr algn="just">
              <a:lnSpc>
                <a:spcPct val="95000"/>
              </a:lnSpc>
              <a:tabLst>
                <a:tab pos="182880" algn="l"/>
              </a:tabLst>
            </a:pPr>
            <a:r>
              <a:rPr lang="en-US" altLang="zh-CN" sz="4000" spc="-5" dirty="0">
                <a:latin typeface="Times New Roman" panose="02020603050405020304" pitchFamily="18" charset="0"/>
              </a:rPr>
              <a:t>In the era of rapid development, mobile communication network has higher demand in the future, which also promotes the rapid development and realization of the fifth generation communication technology. With the development of mobile edge technology, for high quality network demand index is a rising trend, in the arrival of 5G era, mobile communication network in addition to mobile phone computer can carry electronic products, more increased many new technology business scenarios, such as unmanned, VR technology, etc., more close to the application of the field of life.</a:t>
            </a:r>
            <a:endParaRPr lang="zh-CN" altLang="zh-CN" sz="3500" spc="-5" dirty="0">
              <a:latin typeface="Times New Roman" panose="02020603050405020304" pitchFamily="18" charset="0"/>
            </a:endParaRPr>
          </a:p>
        </p:txBody>
      </p:sp>
      <p:sp>
        <p:nvSpPr>
          <p:cNvPr id="37" name="Rectangle 2"/>
          <p:cNvSpPr>
            <a:spLocks noChangeArrowheads="1"/>
          </p:cNvSpPr>
          <p:nvPr/>
        </p:nvSpPr>
        <p:spPr bwMode="auto">
          <a:xfrm>
            <a:off x="15849601" y="7247577"/>
            <a:ext cx="184731" cy="10496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38" name="Rectangle 3"/>
          <p:cNvSpPr>
            <a:spLocks noChangeArrowheads="1"/>
          </p:cNvSpPr>
          <p:nvPr/>
        </p:nvSpPr>
        <p:spPr bwMode="auto">
          <a:xfrm>
            <a:off x="15849601" y="9238302"/>
            <a:ext cx="184731" cy="10496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45" name="矩形 44"/>
          <p:cNvSpPr/>
          <p:nvPr/>
        </p:nvSpPr>
        <p:spPr>
          <a:xfrm>
            <a:off x="14069960" y="15844736"/>
            <a:ext cx="28079526" cy="5218899"/>
          </a:xfrm>
          <a:prstGeom prst="rect">
            <a:avLst/>
          </a:prstGeom>
          <a:ln>
            <a:solidFill>
              <a:schemeClr val="bg2">
                <a:lumMod val="75000"/>
              </a:schemeClr>
            </a:solidFill>
          </a:ln>
        </p:spPr>
        <p:txBody>
          <a:bodyPr wrap="square">
            <a:noAutofit/>
          </a:bodyPr>
          <a:lstStyle/>
          <a:p>
            <a:pPr algn="just">
              <a:lnSpc>
                <a:spcPct val="95000"/>
              </a:lnSpc>
              <a:tabLst>
                <a:tab pos="182880" algn="l"/>
              </a:tabLst>
            </a:pPr>
            <a:r>
              <a:rPr lang="en-US" altLang="zh-CN" sz="4000" b="1" spc="-5" dirty="0">
                <a:latin typeface="Times New Roman" panose="02020603050405020304" pitchFamily="18" charset="0"/>
              </a:rPr>
              <a:t>Conclusion</a:t>
            </a:r>
          </a:p>
          <a:p>
            <a:pPr algn="just">
              <a:lnSpc>
                <a:spcPct val="95000"/>
              </a:lnSpc>
              <a:tabLst>
                <a:tab pos="182880" algn="l"/>
              </a:tabLst>
            </a:pPr>
            <a:r>
              <a:rPr lang="en-US" altLang="zh-CN" sz="4000" spc="-5" dirty="0">
                <a:latin typeface="Times New Roman" panose="02020603050405020304" pitchFamily="18" charset="0"/>
              </a:rPr>
              <a:t>After recent decades of development of mobile communication, the information volume has once been nearing saturation. The future communication technology needs to meet more and more new application scenarios and office lifestyle, and users will also generate more needs. Mobile edge computing technology as an emerging technology has been used by various network manufacturers and researchers are constantly focused on all walks of </a:t>
            </a:r>
            <a:r>
              <a:rPr lang="en-US" altLang="zh-CN" sz="4000" spc="-5" dirty="0" err="1">
                <a:latin typeface="Times New Roman" panose="02020603050405020304" pitchFamily="18" charset="0"/>
              </a:rPr>
              <a:t>life.In</a:t>
            </a:r>
            <a:r>
              <a:rPr lang="en-US" altLang="zh-CN" sz="4000" spc="-5" dirty="0">
                <a:latin typeface="Times New Roman" panose="02020603050405020304" pitchFamily="18" charset="0"/>
              </a:rPr>
              <a:t> the process and foundation of the continuous development of mobile communication network, combined with the existing technical scenarios, mobile edge computing technology will also be more typical application. In the life scene, the integration of computing and communication will be further promoted, the direction and purpose of research will be shown one by one, and down-to-earth research while looking forward to the future, to help the future mobile communication network to enter a new stage of multi-technology integration under the multiple needs of new scenarios.</a:t>
            </a:r>
            <a:endParaRPr lang="zh-CN" altLang="zh-CN" sz="4000" spc="-5" dirty="0">
              <a:latin typeface="Times New Roman" panose="02020603050405020304" pitchFamily="18" charset="0"/>
            </a:endParaRPr>
          </a:p>
        </p:txBody>
      </p:sp>
      <p:sp>
        <p:nvSpPr>
          <p:cNvPr id="10" name="矩形 9"/>
          <p:cNvSpPr/>
          <p:nvPr/>
        </p:nvSpPr>
        <p:spPr>
          <a:xfrm>
            <a:off x="14069960" y="7982942"/>
            <a:ext cx="28079526" cy="7589919"/>
          </a:xfrm>
          <a:prstGeom prst="rect">
            <a:avLst/>
          </a:prstGeom>
          <a:ln>
            <a:solidFill>
              <a:schemeClr val="bg2">
                <a:lumMod val="75000"/>
              </a:schemeClr>
            </a:solidFill>
          </a:ln>
        </p:spPr>
        <p:txBody>
          <a:bodyPr wrap="square">
            <a:noAutofit/>
          </a:bodyPr>
          <a:lstStyle/>
          <a:p>
            <a:pPr algn="just">
              <a:lnSpc>
                <a:spcPct val="95000"/>
              </a:lnSpc>
              <a:tabLst>
                <a:tab pos="182880" algn="l"/>
              </a:tabLst>
            </a:pPr>
            <a:r>
              <a:rPr lang="en-US" altLang="zh-CN" sz="4000" b="1" spc="-5" dirty="0" smtClean="0">
                <a:latin typeface="Times New Roman" panose="02020603050405020304" pitchFamily="18" charset="0"/>
              </a:rPr>
              <a:t>Method</a:t>
            </a:r>
          </a:p>
          <a:p>
            <a:pPr algn="just">
              <a:lnSpc>
                <a:spcPct val="95000"/>
              </a:lnSpc>
              <a:tabLst>
                <a:tab pos="182880" algn="l"/>
              </a:tabLst>
            </a:pPr>
            <a:r>
              <a:rPr lang="en-US" altLang="zh-CN" sz="4000" spc="-5" dirty="0">
                <a:latin typeface="Times New Roman" panose="02020603050405020304" pitchFamily="18" charset="0"/>
              </a:rPr>
              <a:t>As the key technology in the future mobile communication network, the core point of mobile edge computing technology is to realize network application convenient and intelligent, not only timely and accurately solve local business, more quickly and efficient span integration in mobile terminal, especially in data analysis, and screening valuable important data transfer to remote data center, can greatly save time to improve efficiency.</a:t>
            </a:r>
          </a:p>
          <a:p>
            <a:pPr algn="just">
              <a:lnSpc>
                <a:spcPct val="95000"/>
              </a:lnSpc>
              <a:tabLst>
                <a:tab pos="182880" algn="l"/>
              </a:tabLst>
            </a:pPr>
            <a:r>
              <a:rPr lang="en-US" altLang="zh-CN" sz="4000" spc="-5" dirty="0" smtClean="0">
                <a:latin typeface="Times New Roman" panose="02020603050405020304" pitchFamily="18" charset="0"/>
              </a:rPr>
              <a:t>The </a:t>
            </a:r>
            <a:r>
              <a:rPr lang="en-US" altLang="zh-CN" sz="4000" spc="-5" dirty="0">
                <a:latin typeface="Times New Roman" panose="02020603050405020304" pitchFamily="18" charset="0"/>
              </a:rPr>
              <a:t>Internet is a kind of based on the Internet platform, has realized the Internet of everything stars</a:t>
            </a:r>
            <a:r>
              <a:rPr lang="en-US" altLang="zh-CN" sz="4000" spc="-5" dirty="0" smtClean="0">
                <a:latin typeface="Times New Roman" panose="02020603050405020304" pitchFamily="18" charset="0"/>
              </a:rPr>
              <a:t>. </a:t>
            </a:r>
            <a:r>
              <a:rPr lang="en-US" altLang="zh-CN" sz="4000" spc="-5" dirty="0" err="1" smtClean="0">
                <a:latin typeface="Times New Roman" panose="02020603050405020304" pitchFamily="18" charset="0"/>
              </a:rPr>
              <a:t>Colenteroscopy</a:t>
            </a:r>
            <a:r>
              <a:rPr lang="en-US" altLang="zh-CN" sz="4000" spc="-5" dirty="0" smtClean="0">
                <a:latin typeface="Times New Roman" panose="02020603050405020304" pitchFamily="18" charset="0"/>
              </a:rPr>
              <a:t> </a:t>
            </a:r>
            <a:r>
              <a:rPr lang="en-US" altLang="zh-CN" sz="4000" spc="-5" dirty="0">
                <a:latin typeface="Times New Roman" panose="02020603050405020304" pitchFamily="18" charset="0"/>
              </a:rPr>
              <a:t>from the structure of the Internet of Things, Mobile edge computing technology is a new mode near the edge of the Internet of Things and integrating the storage and optimization, Currently, The increasing number of information data and the rapid increase of network edge devices including constantly complex network architectures have made mobile edge computing technology an increasingly necessary technology, Especially in general for applications in future mobile communication networks, </a:t>
            </a:r>
            <a:r>
              <a:rPr lang="en-US" altLang="zh-CN" sz="4000" spc="-5" dirty="0" err="1">
                <a:latin typeface="Times New Roman" panose="02020603050405020304" pitchFamily="18" charset="0"/>
              </a:rPr>
              <a:t>IoT</a:t>
            </a:r>
            <a:r>
              <a:rPr lang="en-US" altLang="zh-CN" sz="4000" spc="-5" dirty="0">
                <a:latin typeface="Times New Roman" panose="02020603050405020304" pitchFamily="18" charset="0"/>
              </a:rPr>
              <a:t> devices are limited by resources in terms of processor and content inventory, Mobile edge computing technology can therefore be used as a unique technology for the Internet of Things, Collect and analyze the massive data and information generated by the terminal together, These data from different channels can be grouped and analyzed in real-time to ensure the timely provision of the data</a:t>
            </a:r>
            <a:r>
              <a:rPr lang="en-US" altLang="zh-CN" sz="4000" spc="-5" dirty="0" smtClean="0">
                <a:latin typeface="Times New Roman" panose="02020603050405020304" pitchFamily="18" charset="0"/>
              </a:rPr>
              <a:t>.</a:t>
            </a:r>
          </a:p>
          <a:p>
            <a:pPr algn="just">
              <a:lnSpc>
                <a:spcPct val="95000"/>
              </a:lnSpc>
              <a:tabLst>
                <a:tab pos="182880" algn="l"/>
              </a:tabLst>
            </a:pPr>
            <a:endParaRPr lang="zh-CN" altLang="zh-CN" sz="4000" spc="-5" dirty="0">
              <a:latin typeface="Times New Roman" panose="02020603050405020304" pitchFamily="18" charset="0"/>
            </a:endParaRPr>
          </a:p>
        </p:txBody>
      </p:sp>
    </p:spTree>
    <p:extLst>
      <p:ext uri="{BB962C8B-B14F-4D97-AF65-F5344CB8AC3E}">
        <p14:creationId xmlns:p14="http://schemas.microsoft.com/office/powerpoint/2010/main" val="4102103265"/>
      </p:ext>
    </p:extLst>
  </p:cSld>
  <p:clrMapOvr>
    <a:masterClrMapping/>
  </p:clrMapOvr>
</p:sld>
</file>

<file path=ppt/theme/theme1.xml><?xml version="1.0" encoding="utf-8"?>
<a:theme xmlns:a="http://schemas.openxmlformats.org/drawingml/2006/main" name="水滴">
  <a:themeElements>
    <a:clrScheme name="水滴">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水滴">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水滴">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TM04033925[[fn=水滴]]</Template>
  <TotalTime>47</TotalTime>
  <Words>588</Words>
  <Application>Microsoft Office PowerPoint</Application>
  <PresentationFormat>自定义</PresentationFormat>
  <Paragraphs>15</Paragraphs>
  <Slides>1</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vt:i4>
      </vt:variant>
    </vt:vector>
  </HeadingPairs>
  <TitlesOfParts>
    <vt:vector size="7" baseType="lpstr">
      <vt:lpstr>MS Mincho</vt:lpstr>
      <vt:lpstr>宋体</vt:lpstr>
      <vt:lpstr>Arial</vt:lpstr>
      <vt:lpstr>Times New Roman</vt:lpstr>
      <vt:lpstr>Tw Cen MT</vt:lpstr>
      <vt:lpstr>水滴</vt:lpstr>
      <vt:lpstr>PowerPoint 演示文稿</vt:lpstr>
    </vt:vector>
  </TitlesOfParts>
  <Company>微软中国</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微软中国</dc:creator>
  <cp:lastModifiedBy>微软中国</cp:lastModifiedBy>
  <cp:revision>8</cp:revision>
  <dcterms:created xsi:type="dcterms:W3CDTF">2021-07-05T07:27:56Z</dcterms:created>
  <dcterms:modified xsi:type="dcterms:W3CDTF">2022-01-06T03:15:35Z</dcterms:modified>
</cp:coreProperties>
</file>